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5" r:id="rId1"/>
  </p:sldMasterIdLst>
  <p:notesMasterIdLst>
    <p:notesMasterId r:id="rId26"/>
  </p:notesMasterIdLst>
  <p:sldIdLst>
    <p:sldId id="283" r:id="rId2"/>
    <p:sldId id="261" r:id="rId3"/>
    <p:sldId id="300" r:id="rId4"/>
    <p:sldId id="286" r:id="rId5"/>
    <p:sldId id="298" r:id="rId6"/>
    <p:sldId id="288" r:id="rId7"/>
    <p:sldId id="266" r:id="rId8"/>
    <p:sldId id="289" r:id="rId9"/>
    <p:sldId id="267" r:id="rId10"/>
    <p:sldId id="290" r:id="rId11"/>
    <p:sldId id="297" r:id="rId12"/>
    <p:sldId id="268" r:id="rId13"/>
    <p:sldId id="269" r:id="rId14"/>
    <p:sldId id="291" r:id="rId15"/>
    <p:sldId id="299" r:id="rId16"/>
    <p:sldId id="271" r:id="rId17"/>
    <p:sldId id="272" r:id="rId18"/>
    <p:sldId id="274" r:id="rId19"/>
    <p:sldId id="296" r:id="rId20"/>
    <p:sldId id="295" r:id="rId21"/>
    <p:sldId id="294" r:id="rId22"/>
    <p:sldId id="293" r:id="rId23"/>
    <p:sldId id="292" r:id="rId24"/>
    <p:sldId id="280" r:id="rId25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86388" autoAdjust="0"/>
  </p:normalViewPr>
  <p:slideViewPr>
    <p:cSldViewPr>
      <p:cViewPr varScale="1">
        <p:scale>
          <a:sx n="58" d="100"/>
          <a:sy n="58" d="100"/>
        </p:scale>
        <p:origin x="16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90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64234-15A6-49D8-8F6B-19585EFEE149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5FC98-B590-4654-BE57-C4D0314CF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97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Koala is not a bear</a:t>
            </a:r>
            <a:r>
              <a:rPr lang="en-US" baseline="0" dirty="0" smtClean="0"/>
              <a:t> it’s a pouched mammal.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5FC98-B590-4654-BE57-C4D0314CF9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53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714279"/>
            <a:ext cx="7473403" cy="30660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097" y="4715383"/>
            <a:ext cx="2564257" cy="3077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877865"/>
            <a:ext cx="7473404" cy="184481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593097" y="2877865"/>
            <a:ext cx="2564258" cy="1844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36" y="3037455"/>
            <a:ext cx="6743631" cy="1525633"/>
          </a:xfrm>
        </p:spPr>
        <p:txBody>
          <a:bodyPr anchor="b">
            <a:noAutofit/>
          </a:bodyPr>
          <a:lstStyle>
            <a:lvl1pPr algn="r">
              <a:defRPr sz="533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6935" y="4882267"/>
            <a:ext cx="6786779" cy="1241874"/>
          </a:xfrm>
        </p:spPr>
        <p:txBody>
          <a:bodyPr>
            <a:normAutofit/>
          </a:bodyPr>
          <a:lstStyle>
            <a:lvl1pPr marL="0" indent="0" algn="r">
              <a:buNone/>
              <a:defRPr sz="2222"/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61839" y="6595765"/>
            <a:ext cx="2286000" cy="405694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2668" y="6595766"/>
            <a:ext cx="4468518" cy="405694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9333" y="3055930"/>
            <a:ext cx="1522548" cy="1507158"/>
          </a:xfrm>
        </p:spPr>
        <p:txBody>
          <a:bodyPr/>
          <a:lstStyle/>
          <a:p>
            <a:pPr>
              <a:defRPr/>
            </a:pPr>
            <a:fld id="{689A771D-7A57-DB45-B455-D86C49FF7B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788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5080001"/>
            <a:ext cx="10179966" cy="1863372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70" y="5235130"/>
            <a:ext cx="7660856" cy="604980"/>
          </a:xfrm>
        </p:spPr>
        <p:txBody>
          <a:bodyPr anchor="b">
            <a:normAutofit/>
          </a:bodyPr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0710" y="677332"/>
            <a:ext cx="7662816" cy="3988417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2668" y="5840109"/>
            <a:ext cx="7660858" cy="608688"/>
          </a:xfrm>
        </p:spPr>
        <p:txBody>
          <a:bodyPr/>
          <a:lstStyle>
            <a:lvl1pPr marL="0" indent="0">
              <a:buNone/>
              <a:defRPr sz="1778"/>
            </a:lvl1pPr>
            <a:lvl2pPr marL="507995" indent="0">
              <a:buNone/>
              <a:defRPr sz="1556"/>
            </a:lvl2pPr>
            <a:lvl3pPr marL="1015990" indent="0">
              <a:buNone/>
              <a:defRPr sz="1333"/>
            </a:lvl3pPr>
            <a:lvl4pPr marL="1523985" indent="0">
              <a:buNone/>
              <a:defRPr sz="1111"/>
            </a:lvl4pPr>
            <a:lvl5pPr marL="2031980" indent="0">
              <a:buNone/>
              <a:defRPr sz="1111"/>
            </a:lvl5pPr>
            <a:lvl6pPr marL="2539975" indent="0">
              <a:buNone/>
              <a:defRPr sz="1111"/>
            </a:lvl6pPr>
            <a:lvl7pPr marL="3047970" indent="0">
              <a:buNone/>
              <a:defRPr sz="1111"/>
            </a:lvl7pPr>
            <a:lvl8pPr marL="3555964" indent="0">
              <a:buNone/>
              <a:defRPr sz="1111"/>
            </a:lvl8pPr>
            <a:lvl9pPr marL="4063959" indent="0">
              <a:buNone/>
              <a:defRPr sz="111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29375" y="5234789"/>
            <a:ext cx="1277596" cy="1211988"/>
          </a:xfrm>
        </p:spPr>
        <p:txBody>
          <a:bodyPr/>
          <a:lstStyle/>
          <a:p>
            <a:pPr>
              <a:defRPr/>
            </a:pPr>
            <a:fld id="{1116C156-622C-2F43-8E71-84153BD99E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66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5080001"/>
            <a:ext cx="10179966" cy="1863372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505" y="677330"/>
            <a:ext cx="7662816" cy="3991944"/>
          </a:xfrm>
        </p:spPr>
        <p:txBody>
          <a:bodyPr anchor="ctr"/>
          <a:lstStyle>
            <a:lvl1pPr>
              <a:defRPr sz="355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10" y="5233711"/>
            <a:ext cx="7654612" cy="1224182"/>
          </a:xfrm>
        </p:spPr>
        <p:txBody>
          <a:bodyPr anchor="ctr"/>
          <a:lstStyle>
            <a:lvl1pPr marL="0" indent="0">
              <a:buNone/>
              <a:defRPr sz="1778"/>
            </a:lvl1pPr>
            <a:lvl2pPr marL="507995" indent="0">
              <a:buNone/>
              <a:defRPr sz="1556"/>
            </a:lvl2pPr>
            <a:lvl3pPr marL="1015990" indent="0">
              <a:buNone/>
              <a:defRPr sz="1333"/>
            </a:lvl3pPr>
            <a:lvl4pPr marL="1523985" indent="0">
              <a:buNone/>
              <a:defRPr sz="1111"/>
            </a:lvl4pPr>
            <a:lvl5pPr marL="2031980" indent="0">
              <a:buNone/>
              <a:defRPr sz="1111"/>
            </a:lvl5pPr>
            <a:lvl6pPr marL="2539975" indent="0">
              <a:buNone/>
              <a:defRPr sz="1111"/>
            </a:lvl6pPr>
            <a:lvl7pPr marL="3047970" indent="0">
              <a:buNone/>
              <a:defRPr sz="1111"/>
            </a:lvl7pPr>
            <a:lvl8pPr marL="3555964" indent="0">
              <a:buNone/>
              <a:defRPr sz="1111"/>
            </a:lvl8pPr>
            <a:lvl9pPr marL="4063959" indent="0">
              <a:buNone/>
              <a:defRPr sz="111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29375" y="5235129"/>
            <a:ext cx="1277596" cy="1211988"/>
          </a:xfrm>
        </p:spPr>
        <p:txBody>
          <a:bodyPr/>
          <a:lstStyle/>
          <a:p>
            <a:pPr>
              <a:defRPr/>
            </a:pPr>
            <a:fld id="{1116C156-622C-2F43-8E71-84153BD99E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40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5080001"/>
            <a:ext cx="10179966" cy="1863372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46" y="685537"/>
            <a:ext cx="7139052" cy="3373401"/>
          </a:xfrm>
        </p:spPr>
        <p:txBody>
          <a:bodyPr anchor="ctr"/>
          <a:lstStyle>
            <a:lvl1pPr>
              <a:defRPr sz="355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99376" y="4067515"/>
            <a:ext cx="6653034" cy="609964"/>
          </a:xfrm>
        </p:spPr>
        <p:txBody>
          <a:bodyPr anchor="t">
            <a:normAutofit/>
          </a:bodyPr>
          <a:lstStyle>
            <a:lvl1pPr marL="0" indent="0">
              <a:buNone/>
              <a:defRPr sz="1556"/>
            </a:lvl1pPr>
            <a:lvl2pPr marL="507995" indent="0">
              <a:buNone/>
              <a:defRPr sz="1556"/>
            </a:lvl2pPr>
            <a:lvl3pPr marL="1015990" indent="0">
              <a:buNone/>
              <a:defRPr sz="1333"/>
            </a:lvl3pPr>
            <a:lvl4pPr marL="1523985" indent="0">
              <a:buNone/>
              <a:defRPr sz="1111"/>
            </a:lvl4pPr>
            <a:lvl5pPr marL="2031980" indent="0">
              <a:buNone/>
              <a:defRPr sz="1111"/>
            </a:lvl5pPr>
            <a:lvl6pPr marL="2539975" indent="0">
              <a:buNone/>
              <a:defRPr sz="1111"/>
            </a:lvl6pPr>
            <a:lvl7pPr marL="3047970" indent="0">
              <a:buNone/>
              <a:defRPr sz="1111"/>
            </a:lvl7pPr>
            <a:lvl8pPr marL="3555964" indent="0">
              <a:buNone/>
              <a:defRPr sz="1111"/>
            </a:lvl8pPr>
            <a:lvl9pPr marL="4063959" indent="0">
              <a:buNone/>
              <a:defRPr sz="111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10" y="5233711"/>
            <a:ext cx="7671021" cy="1224182"/>
          </a:xfrm>
        </p:spPr>
        <p:txBody>
          <a:bodyPr anchor="ctr">
            <a:normAutofit/>
          </a:bodyPr>
          <a:lstStyle>
            <a:lvl1pPr marL="0" indent="0">
              <a:buNone/>
              <a:defRPr sz="1778"/>
            </a:lvl1pPr>
            <a:lvl2pPr marL="507995" indent="0">
              <a:buNone/>
              <a:defRPr sz="1556"/>
            </a:lvl2pPr>
            <a:lvl3pPr marL="1015990" indent="0">
              <a:buNone/>
              <a:defRPr sz="1333"/>
            </a:lvl3pPr>
            <a:lvl4pPr marL="1523985" indent="0">
              <a:buNone/>
              <a:defRPr sz="1111"/>
            </a:lvl4pPr>
            <a:lvl5pPr marL="2031980" indent="0">
              <a:buNone/>
              <a:defRPr sz="1111"/>
            </a:lvl5pPr>
            <a:lvl6pPr marL="2539975" indent="0">
              <a:buNone/>
              <a:defRPr sz="1111"/>
            </a:lvl6pPr>
            <a:lvl7pPr marL="3047970" indent="0">
              <a:buNone/>
              <a:defRPr sz="1111"/>
            </a:lvl7pPr>
            <a:lvl8pPr marL="3555964" indent="0">
              <a:buNone/>
              <a:defRPr sz="1111"/>
            </a:lvl8pPr>
            <a:lvl9pPr marL="4063959" indent="0">
              <a:buNone/>
              <a:defRPr sz="111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29375" y="5233252"/>
            <a:ext cx="1277596" cy="1211988"/>
          </a:xfrm>
        </p:spPr>
        <p:txBody>
          <a:bodyPr/>
          <a:lstStyle/>
          <a:p>
            <a:pPr>
              <a:defRPr/>
            </a:pPr>
            <a:fld id="{1116C156-622C-2F43-8E71-84153BD99E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1035" y="831240"/>
            <a:ext cx="592667" cy="649751"/>
          </a:xfrm>
          <a:prstGeom prst="rect">
            <a:avLst/>
          </a:prstGeom>
        </p:spPr>
        <p:txBody>
          <a:bodyPr vert="horz" lIns="101600" tIns="50800" rIns="101600" bIns="508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41323" y="3331748"/>
            <a:ext cx="508000" cy="649752"/>
          </a:xfrm>
          <a:prstGeom prst="rect">
            <a:avLst/>
          </a:prstGeom>
        </p:spPr>
        <p:txBody>
          <a:bodyPr vert="horz" lIns="101600" tIns="50800" rIns="101600" bIns="508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4688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5080001"/>
            <a:ext cx="10179966" cy="1863372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9" y="5233711"/>
            <a:ext cx="7662816" cy="655347"/>
          </a:xfrm>
        </p:spPr>
        <p:txBody>
          <a:bodyPr anchor="b"/>
          <a:lstStyle>
            <a:lvl1pPr>
              <a:defRPr sz="355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10" y="5889055"/>
            <a:ext cx="7662816" cy="568838"/>
          </a:xfrm>
        </p:spPr>
        <p:txBody>
          <a:bodyPr anchor="t"/>
          <a:lstStyle>
            <a:lvl1pPr marL="0" indent="0">
              <a:buNone/>
              <a:defRPr sz="1778"/>
            </a:lvl1pPr>
            <a:lvl2pPr marL="507995" indent="0">
              <a:buNone/>
              <a:defRPr sz="1556"/>
            </a:lvl2pPr>
            <a:lvl3pPr marL="1015990" indent="0">
              <a:buNone/>
              <a:defRPr sz="1333"/>
            </a:lvl3pPr>
            <a:lvl4pPr marL="1523985" indent="0">
              <a:buNone/>
              <a:defRPr sz="1111"/>
            </a:lvl4pPr>
            <a:lvl5pPr marL="2031980" indent="0">
              <a:buNone/>
              <a:defRPr sz="1111"/>
            </a:lvl5pPr>
            <a:lvl6pPr marL="2539975" indent="0">
              <a:buNone/>
              <a:defRPr sz="1111"/>
            </a:lvl6pPr>
            <a:lvl7pPr marL="3047970" indent="0">
              <a:buNone/>
              <a:defRPr sz="1111"/>
            </a:lvl7pPr>
            <a:lvl8pPr marL="3555964" indent="0">
              <a:buNone/>
              <a:defRPr sz="1111"/>
            </a:lvl8pPr>
            <a:lvl9pPr marL="4063959" indent="0">
              <a:buNone/>
              <a:defRPr sz="111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29375" y="5233252"/>
            <a:ext cx="1277596" cy="1211988"/>
          </a:xfrm>
        </p:spPr>
        <p:txBody>
          <a:bodyPr/>
          <a:lstStyle/>
          <a:p>
            <a:pPr>
              <a:defRPr/>
            </a:pPr>
            <a:fld id="{1116C156-622C-2F43-8E71-84153BD99E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61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77334"/>
            <a:ext cx="10179966" cy="1863372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90710" y="836920"/>
            <a:ext cx="7662816" cy="12010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1810" y="2588321"/>
            <a:ext cx="2438400" cy="640291"/>
          </a:xfrm>
        </p:spPr>
        <p:txBody>
          <a:bodyPr anchor="b">
            <a:noAutofit/>
          </a:bodyPr>
          <a:lstStyle>
            <a:lvl1pPr marL="0" indent="0">
              <a:buNone/>
              <a:defRPr sz="2667" b="0">
                <a:solidFill>
                  <a:schemeClr val="tx1"/>
                </a:solidFill>
              </a:defRPr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9752" y="3350323"/>
            <a:ext cx="2438400" cy="3237237"/>
          </a:xfrm>
        </p:spPr>
        <p:txBody>
          <a:bodyPr anchor="t">
            <a:normAutofit/>
          </a:bodyPr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98237" y="2596526"/>
            <a:ext cx="2438400" cy="640291"/>
          </a:xfrm>
        </p:spPr>
        <p:txBody>
          <a:bodyPr anchor="b">
            <a:noAutofit/>
          </a:bodyPr>
          <a:lstStyle>
            <a:lvl1pPr marL="0" indent="0">
              <a:buNone/>
              <a:defRPr sz="2667" b="0">
                <a:solidFill>
                  <a:schemeClr val="tx1"/>
                </a:solidFill>
              </a:defRPr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99678" y="3342118"/>
            <a:ext cx="2438400" cy="3237237"/>
          </a:xfrm>
        </p:spPr>
        <p:txBody>
          <a:bodyPr anchor="t">
            <a:normAutofit/>
          </a:bodyPr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06818" y="2596526"/>
            <a:ext cx="2438400" cy="640291"/>
          </a:xfrm>
        </p:spPr>
        <p:txBody>
          <a:bodyPr anchor="b">
            <a:noAutofit/>
          </a:bodyPr>
          <a:lstStyle>
            <a:lvl1pPr marL="0" indent="0">
              <a:buNone/>
              <a:defRPr sz="2667" b="0">
                <a:solidFill>
                  <a:schemeClr val="tx1"/>
                </a:solidFill>
              </a:defRPr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15022" y="3342117"/>
            <a:ext cx="2438400" cy="3237237"/>
          </a:xfrm>
        </p:spPr>
        <p:txBody>
          <a:bodyPr anchor="t">
            <a:normAutofit/>
          </a:bodyPr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16C156-622C-2F43-8E71-84153BD99E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21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77334"/>
            <a:ext cx="10179966" cy="1863372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90710" y="836920"/>
            <a:ext cx="7662816" cy="12010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1546" y="4775003"/>
            <a:ext cx="2435841" cy="640291"/>
          </a:xfrm>
        </p:spPr>
        <p:txBody>
          <a:bodyPr anchor="b">
            <a:noAutofit/>
          </a:bodyPr>
          <a:lstStyle>
            <a:lvl1pPr marL="0" indent="0">
              <a:buNone/>
              <a:defRPr sz="2667" b="0">
                <a:solidFill>
                  <a:schemeClr val="tx1"/>
                </a:solidFill>
              </a:defRPr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1546" y="2596526"/>
            <a:ext cx="2435841" cy="1693333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78"/>
            </a:lvl1pPr>
            <a:lvl2pPr marL="507995" indent="0">
              <a:buNone/>
              <a:defRPr sz="1778"/>
            </a:lvl2pPr>
            <a:lvl3pPr marL="1015990" indent="0">
              <a:buNone/>
              <a:defRPr sz="1778"/>
            </a:lvl3pPr>
            <a:lvl4pPr marL="1523985" indent="0">
              <a:buNone/>
              <a:defRPr sz="1778"/>
            </a:lvl4pPr>
            <a:lvl5pPr marL="2031980" indent="0">
              <a:buNone/>
              <a:defRPr sz="1778"/>
            </a:lvl5pPr>
            <a:lvl6pPr marL="2539975" indent="0">
              <a:buNone/>
              <a:defRPr sz="1778"/>
            </a:lvl6pPr>
            <a:lvl7pPr marL="3047970" indent="0">
              <a:buNone/>
              <a:defRPr sz="1778"/>
            </a:lvl7pPr>
            <a:lvl8pPr marL="3555964" indent="0">
              <a:buNone/>
              <a:defRPr sz="1778"/>
            </a:lvl8pPr>
            <a:lvl9pPr marL="4063959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1546" y="5415294"/>
            <a:ext cx="2435841" cy="1180469"/>
          </a:xfrm>
        </p:spPr>
        <p:txBody>
          <a:bodyPr anchor="t">
            <a:normAutofit/>
          </a:bodyPr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89441" y="4775003"/>
            <a:ext cx="2461189" cy="640291"/>
          </a:xfrm>
        </p:spPr>
        <p:txBody>
          <a:bodyPr anchor="b">
            <a:noAutofit/>
          </a:bodyPr>
          <a:lstStyle>
            <a:lvl1pPr marL="0" indent="0">
              <a:buNone/>
              <a:defRPr sz="2667" b="0">
                <a:solidFill>
                  <a:schemeClr val="tx1"/>
                </a:solidFill>
              </a:defRPr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89441" y="2596526"/>
            <a:ext cx="2461189" cy="1693333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78"/>
            </a:lvl1pPr>
            <a:lvl2pPr marL="507995" indent="0">
              <a:buNone/>
              <a:defRPr sz="1778"/>
            </a:lvl2pPr>
            <a:lvl3pPr marL="1015990" indent="0">
              <a:buNone/>
              <a:defRPr sz="1778"/>
            </a:lvl3pPr>
            <a:lvl4pPr marL="1523985" indent="0">
              <a:buNone/>
              <a:defRPr sz="1778"/>
            </a:lvl4pPr>
            <a:lvl5pPr marL="2031980" indent="0">
              <a:buNone/>
              <a:defRPr sz="1778"/>
            </a:lvl5pPr>
            <a:lvl6pPr marL="2539975" indent="0">
              <a:buNone/>
              <a:defRPr sz="1778"/>
            </a:lvl6pPr>
            <a:lvl7pPr marL="3047970" indent="0">
              <a:buNone/>
              <a:defRPr sz="1778"/>
            </a:lvl7pPr>
            <a:lvl8pPr marL="3555964" indent="0">
              <a:buNone/>
              <a:defRPr sz="1778"/>
            </a:lvl8pPr>
            <a:lvl9pPr marL="4063959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88314" y="5415293"/>
            <a:ext cx="2464449" cy="1180469"/>
          </a:xfrm>
        </p:spPr>
        <p:txBody>
          <a:bodyPr anchor="t">
            <a:normAutofit/>
          </a:bodyPr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12254" y="4775003"/>
            <a:ext cx="2438148" cy="640291"/>
          </a:xfrm>
        </p:spPr>
        <p:txBody>
          <a:bodyPr anchor="b">
            <a:noAutofit/>
          </a:bodyPr>
          <a:lstStyle>
            <a:lvl1pPr marL="0" indent="0">
              <a:buNone/>
              <a:defRPr sz="2667" b="0">
                <a:solidFill>
                  <a:schemeClr val="tx1"/>
                </a:solidFill>
              </a:defRPr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12253" y="2596526"/>
            <a:ext cx="2438148" cy="1693333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78"/>
            </a:lvl1pPr>
            <a:lvl2pPr marL="507995" indent="0">
              <a:buNone/>
              <a:defRPr sz="1778"/>
            </a:lvl2pPr>
            <a:lvl3pPr marL="1015990" indent="0">
              <a:buNone/>
              <a:defRPr sz="1778"/>
            </a:lvl3pPr>
            <a:lvl4pPr marL="1523985" indent="0">
              <a:buNone/>
              <a:defRPr sz="1778"/>
            </a:lvl4pPr>
            <a:lvl5pPr marL="2031980" indent="0">
              <a:buNone/>
              <a:defRPr sz="1778"/>
            </a:lvl5pPr>
            <a:lvl6pPr marL="2539975" indent="0">
              <a:buNone/>
              <a:defRPr sz="1778"/>
            </a:lvl6pPr>
            <a:lvl7pPr marL="3047970" indent="0">
              <a:buNone/>
              <a:defRPr sz="1778"/>
            </a:lvl7pPr>
            <a:lvl8pPr marL="3555964" indent="0">
              <a:buNone/>
              <a:defRPr sz="1778"/>
            </a:lvl8pPr>
            <a:lvl9pPr marL="4063959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12149" y="5415291"/>
            <a:ext cx="2441377" cy="1180469"/>
          </a:xfrm>
        </p:spPr>
        <p:txBody>
          <a:bodyPr anchor="t">
            <a:normAutofit/>
          </a:bodyPr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16C156-622C-2F43-8E71-84153BD99E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44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77334"/>
            <a:ext cx="10179966" cy="1863372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10" y="836920"/>
            <a:ext cx="7662816" cy="1201042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AD3E7A-6437-DE46-BC80-7DC5B3FE79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8398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5083673" y="3052421"/>
            <a:ext cx="7625061" cy="1520221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94220" y="677330"/>
            <a:ext cx="1188447" cy="495770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935" y="677332"/>
            <a:ext cx="7307066" cy="59184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87938" y="6595765"/>
            <a:ext cx="2286000" cy="405694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6935" y="6595766"/>
            <a:ext cx="5021066" cy="405694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836" y="6036111"/>
            <a:ext cx="1277373" cy="1414556"/>
          </a:xfrm>
        </p:spPr>
        <p:txBody>
          <a:bodyPr anchor="t"/>
          <a:lstStyle>
            <a:lvl1pPr algn="ctr">
              <a:defRPr/>
            </a:lvl1pPr>
          </a:lstStyle>
          <a:p>
            <a:pPr>
              <a:defRPr/>
            </a:pPr>
            <a:fld id="{662D22B9-4915-8940-A683-B4A035464F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2552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77334"/>
            <a:ext cx="10179966" cy="1863372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CBC5C-EF07-D04F-8BE0-E369C56219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5449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3031592"/>
            <a:ext cx="10179966" cy="1863372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10" y="3188772"/>
            <a:ext cx="7654611" cy="1211987"/>
          </a:xfrm>
        </p:spPr>
        <p:txBody>
          <a:bodyPr anchor="ctr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710" y="4702414"/>
            <a:ext cx="7654611" cy="1893352"/>
          </a:xfrm>
        </p:spPr>
        <p:txBody>
          <a:bodyPr>
            <a:normAutofit/>
          </a:bodyPr>
          <a:lstStyle>
            <a:lvl1pPr marL="0" indent="0" algn="r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1pPr>
            <a:lvl2pPr marL="507995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62011" y="6595765"/>
            <a:ext cx="2286000" cy="405694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2667" y="6595766"/>
            <a:ext cx="5371859" cy="405694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9375" y="3188774"/>
            <a:ext cx="1277596" cy="1211988"/>
          </a:xfrm>
        </p:spPr>
        <p:txBody>
          <a:bodyPr/>
          <a:lstStyle/>
          <a:p>
            <a:pPr>
              <a:defRPr/>
            </a:pPr>
            <a:fld id="{C5CEDB4F-1800-C448-B893-D17F4DC552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1805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77334"/>
            <a:ext cx="10179966" cy="1863372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66" y="836920"/>
            <a:ext cx="7652656" cy="12010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667" y="2596526"/>
            <a:ext cx="3730999" cy="3999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2365" y="2596526"/>
            <a:ext cx="3732957" cy="3999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7868B6-DF33-A945-BF17-89EA769C11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3510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77334"/>
            <a:ext cx="10179966" cy="1863372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10" y="836923"/>
            <a:ext cx="7662816" cy="12010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542" y="2596527"/>
            <a:ext cx="3494533" cy="770150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710" y="3366677"/>
            <a:ext cx="3741161" cy="3229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8496" y="2596526"/>
            <a:ext cx="3495030" cy="76897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2366" y="3366677"/>
            <a:ext cx="3741160" cy="3229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64539-2782-7E47-B69A-49836BF581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63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77334"/>
            <a:ext cx="10179966" cy="1863372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E97596-9AD6-244F-AAAB-7818F1A5A8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080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8574686" y="2192513"/>
            <a:ext cx="1605280" cy="1603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567522" y="677333"/>
            <a:ext cx="1592479" cy="1520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B1886F-88E1-2547-BC5E-F410D3E7BB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6799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77334"/>
            <a:ext cx="10179966" cy="1863372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10" y="836919"/>
            <a:ext cx="7662816" cy="12010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4872" y="2596527"/>
            <a:ext cx="4348653" cy="3999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2668" y="2596526"/>
            <a:ext cx="3106933" cy="3999241"/>
          </a:xfrm>
        </p:spPr>
        <p:txBody>
          <a:bodyPr anchor="ctr"/>
          <a:lstStyle>
            <a:lvl1pPr marL="0" indent="0">
              <a:buNone/>
              <a:defRPr sz="1778"/>
            </a:lvl1pPr>
            <a:lvl2pPr marL="507995" indent="0">
              <a:buNone/>
              <a:defRPr sz="1556"/>
            </a:lvl2pPr>
            <a:lvl3pPr marL="1015990" indent="0">
              <a:buNone/>
              <a:defRPr sz="1333"/>
            </a:lvl3pPr>
            <a:lvl4pPr marL="1523985" indent="0">
              <a:buNone/>
              <a:defRPr sz="1111"/>
            </a:lvl4pPr>
            <a:lvl5pPr marL="2031980" indent="0">
              <a:buNone/>
              <a:defRPr sz="1111"/>
            </a:lvl5pPr>
            <a:lvl6pPr marL="2539975" indent="0">
              <a:buNone/>
              <a:defRPr sz="1111"/>
            </a:lvl6pPr>
            <a:lvl7pPr marL="3047970" indent="0">
              <a:buNone/>
              <a:defRPr sz="1111"/>
            </a:lvl7pPr>
            <a:lvl8pPr marL="3555964" indent="0">
              <a:buNone/>
              <a:defRPr sz="1111"/>
            </a:lvl8pPr>
            <a:lvl9pPr marL="4063959" indent="0">
              <a:buNone/>
              <a:defRPr sz="111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55411-C1EA-C848-8E10-F93A199367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503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77334"/>
            <a:ext cx="10179966" cy="1863372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10" y="836920"/>
            <a:ext cx="7662816" cy="1201042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01063" y="2596526"/>
            <a:ext cx="4352463" cy="3999236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9" y="2596527"/>
            <a:ext cx="3109430" cy="3999239"/>
          </a:xfrm>
        </p:spPr>
        <p:txBody>
          <a:bodyPr anchor="ctr"/>
          <a:lstStyle>
            <a:lvl1pPr marL="0" indent="0">
              <a:buNone/>
              <a:defRPr sz="1778"/>
            </a:lvl1pPr>
            <a:lvl2pPr marL="507995" indent="0">
              <a:buNone/>
              <a:defRPr sz="1556"/>
            </a:lvl2pPr>
            <a:lvl3pPr marL="1015990" indent="0">
              <a:buNone/>
              <a:defRPr sz="1333"/>
            </a:lvl3pPr>
            <a:lvl4pPr marL="1523985" indent="0">
              <a:buNone/>
              <a:defRPr sz="1111"/>
            </a:lvl4pPr>
            <a:lvl5pPr marL="2031980" indent="0">
              <a:buNone/>
              <a:defRPr sz="1111"/>
            </a:lvl5pPr>
            <a:lvl6pPr marL="2539975" indent="0">
              <a:buNone/>
              <a:defRPr sz="1111"/>
            </a:lvl6pPr>
            <a:lvl7pPr marL="3047970" indent="0">
              <a:buNone/>
              <a:defRPr sz="1111"/>
            </a:lvl7pPr>
            <a:lvl8pPr marL="3555964" indent="0">
              <a:buNone/>
              <a:defRPr sz="1111"/>
            </a:lvl8pPr>
            <a:lvl9pPr marL="4063959" indent="0">
              <a:buNone/>
              <a:defRPr sz="111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C5FAC-6236-FE4D-A613-88F4B7198C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571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160000" cy="7620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0710" y="836920"/>
            <a:ext cx="7662816" cy="1201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2667" y="2596526"/>
            <a:ext cx="7652654" cy="399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4312" y="6595765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2667" y="6595766"/>
            <a:ext cx="5371859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0667" y="836920"/>
            <a:ext cx="1286304" cy="12119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116C156-622C-2F43-8E71-84153BD99E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547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3997" indent="-253997" algn="l" defTabSz="1015990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761992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2pPr>
      <a:lvl3pPr marL="1269987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1556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1556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1556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15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g"/><Relationship Id="rId4" Type="http://schemas.openxmlformats.org/officeDocument/2006/relationships/image" Target="../media/image28.jpeg"/><Relationship Id="rId9" Type="http://schemas.openxmlformats.org/officeDocument/2006/relationships/image" Target="../media/image3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484313" y="1150938"/>
            <a:ext cx="7277100" cy="1360487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</a:pPr>
            <a:r>
              <a:rPr lang="en-US" sz="7300" b="1" dirty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TAXONOMY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-177800" y="2971800"/>
            <a:ext cx="7391400" cy="2481262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420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Science of Naming and Classifying Organisms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WHICH ARE MORE CLOSELY RELATED?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091329"/>
              </p:ext>
            </p:extLst>
          </p:nvPr>
        </p:nvGraphicFramePr>
        <p:xfrm>
          <a:off x="660400" y="2438398"/>
          <a:ext cx="8991600" cy="477012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47900"/>
                <a:gridCol w="2247900"/>
                <a:gridCol w="2247900"/>
                <a:gridCol w="2247900"/>
              </a:tblGrid>
              <a:tr h="68144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Kingdom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Animal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Animal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Animal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/>
                </a:tc>
              </a:tr>
              <a:tr h="68144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Phylum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Chordata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Chordata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Chordata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/>
                </a:tc>
              </a:tr>
              <a:tr h="68144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Class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Mammalia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Mammalia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Mammalia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/>
                </a:tc>
              </a:tr>
              <a:tr h="68144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Order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Carnivora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Carnivora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Carnivora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/>
                </a:tc>
              </a:tr>
              <a:tr h="68144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Family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Felidae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Felidae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Canidae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/>
                </a:tc>
              </a:tr>
              <a:tr h="68144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Genus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Panthera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Panthera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Canis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/>
                </a:tc>
              </a:tr>
              <a:tr h="68144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species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leo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pardus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lupus 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WHICH ARE MORE CLOSELY RELATED?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3600" smtClean="0">
              <a:solidFill>
                <a:schemeClr val="bg1"/>
              </a:solidFill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/>
            <a:r>
              <a:rPr lang="en-US" sz="3600" i="1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Panthera leo &amp; Canis leo</a:t>
            </a:r>
          </a:p>
          <a:p>
            <a:pPr eaLnBrk="1" hangingPunct="1"/>
            <a:r>
              <a:rPr lang="en-US" sz="3600" i="1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                      OR</a:t>
            </a:r>
            <a:endParaRPr lang="en-US" i="1" smtClean="0">
              <a:solidFill>
                <a:schemeClr val="bg1"/>
              </a:solidFill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/>
            <a:r>
              <a:rPr lang="en-US" sz="3600" i="1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Panthera leo &amp; Panthera pardus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50850" y="101600"/>
            <a:ext cx="9055100" cy="711200"/>
          </a:xfrm>
        </p:spPr>
        <p:txBody>
          <a:bodyPr lIns="0" tIns="0" rIns="0" bIns="0">
            <a:normAutofit fontScale="90000"/>
          </a:bodyPr>
          <a:lstStyle/>
          <a:p>
            <a:pPr eaLnBrk="1" hangingPunct="1">
              <a:lnSpc>
                <a:spcPct val="95000"/>
              </a:lnSpc>
            </a:pPr>
            <a:r>
              <a:rPr lang="en-US" dirty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Humans</a:t>
            </a:r>
          </a:p>
        </p:txBody>
      </p:sp>
      <p:grpSp>
        <p:nvGrpSpPr>
          <p:cNvPr id="29699" name="Group 4"/>
          <p:cNvGrpSpPr>
            <a:grpSpLocks noRot="1"/>
          </p:cNvGrpSpPr>
          <p:nvPr/>
        </p:nvGrpSpPr>
        <p:grpSpPr bwMode="auto">
          <a:xfrm>
            <a:off x="304800" y="914400"/>
            <a:ext cx="9144000" cy="3556000"/>
            <a:chOff x="320" y="387"/>
            <a:chExt cx="5760" cy="2240"/>
          </a:xfrm>
        </p:grpSpPr>
        <p:sp>
          <p:nvSpPr>
            <p:cNvPr id="29704" name="Rectangle 5"/>
            <p:cNvSpPr>
              <a:spLocks noChangeArrowheads="1"/>
            </p:cNvSpPr>
            <p:nvPr/>
          </p:nvSpPr>
          <p:spPr bwMode="auto">
            <a:xfrm>
              <a:off x="320" y="387"/>
              <a:ext cx="2880" cy="320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</a:pPr>
              <a:r>
                <a:rPr lang="en-US" sz="2700" b="1">
                  <a:solidFill>
                    <a:srgbClr val="FFFFFF"/>
                  </a:solidFill>
                  <a:latin typeface="Arial" pitchFamily="1" charset="0"/>
                </a:rPr>
                <a:t>Kingdom</a:t>
              </a:r>
            </a:p>
          </p:txBody>
        </p:sp>
        <p:sp>
          <p:nvSpPr>
            <p:cNvPr id="29705" name="Rectangle 6"/>
            <p:cNvSpPr>
              <a:spLocks noChangeArrowheads="1"/>
            </p:cNvSpPr>
            <p:nvPr/>
          </p:nvSpPr>
          <p:spPr bwMode="auto">
            <a:xfrm>
              <a:off x="3200" y="387"/>
              <a:ext cx="2880" cy="320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</a:pPr>
              <a:r>
                <a:rPr lang="en-US" sz="2700" b="1">
                  <a:solidFill>
                    <a:srgbClr val="FFFFFF"/>
                  </a:solidFill>
                  <a:latin typeface="Arial" pitchFamily="1" charset="0"/>
                </a:rPr>
                <a:t>Animalia</a:t>
              </a:r>
            </a:p>
          </p:txBody>
        </p:sp>
        <p:sp>
          <p:nvSpPr>
            <p:cNvPr id="29706" name="Rectangle 7"/>
            <p:cNvSpPr>
              <a:spLocks noChangeArrowheads="1"/>
            </p:cNvSpPr>
            <p:nvPr/>
          </p:nvSpPr>
          <p:spPr bwMode="auto">
            <a:xfrm>
              <a:off x="320" y="707"/>
              <a:ext cx="2880" cy="320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</a:pPr>
              <a:r>
                <a:rPr lang="en-US" sz="2700">
                  <a:solidFill>
                    <a:srgbClr val="000000"/>
                  </a:solidFill>
                  <a:latin typeface="Arial" pitchFamily="1" charset="0"/>
                </a:rPr>
                <a:t>Phylum</a:t>
              </a:r>
            </a:p>
          </p:txBody>
        </p:sp>
        <p:sp>
          <p:nvSpPr>
            <p:cNvPr id="29707" name="Rectangle 8"/>
            <p:cNvSpPr>
              <a:spLocks noChangeArrowheads="1"/>
            </p:cNvSpPr>
            <p:nvPr/>
          </p:nvSpPr>
          <p:spPr bwMode="auto">
            <a:xfrm>
              <a:off x="3200" y="707"/>
              <a:ext cx="2880" cy="320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</a:pPr>
              <a:r>
                <a:rPr lang="en-US" sz="2700">
                  <a:solidFill>
                    <a:srgbClr val="000000"/>
                  </a:solidFill>
                  <a:latin typeface="Arial" pitchFamily="1" charset="0"/>
                </a:rPr>
                <a:t>Chordata</a:t>
              </a:r>
            </a:p>
          </p:txBody>
        </p:sp>
        <p:sp>
          <p:nvSpPr>
            <p:cNvPr id="29708" name="Rectangle 9"/>
            <p:cNvSpPr>
              <a:spLocks noChangeArrowheads="1"/>
            </p:cNvSpPr>
            <p:nvPr/>
          </p:nvSpPr>
          <p:spPr bwMode="auto">
            <a:xfrm>
              <a:off x="320" y="1027"/>
              <a:ext cx="2880" cy="320"/>
            </a:xfrm>
            <a:prstGeom prst="rect">
              <a:avLst/>
            </a:prstGeom>
            <a:solidFill>
              <a:srgbClr val="E9EDF4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</a:pPr>
              <a:r>
                <a:rPr lang="en-US" sz="2700">
                  <a:solidFill>
                    <a:srgbClr val="000000"/>
                  </a:solidFill>
                  <a:latin typeface="Arial" pitchFamily="1" charset="0"/>
                </a:rPr>
                <a:t>Class</a:t>
              </a:r>
            </a:p>
          </p:txBody>
        </p:sp>
        <p:sp>
          <p:nvSpPr>
            <p:cNvPr id="29709" name="Rectangle 10"/>
            <p:cNvSpPr>
              <a:spLocks noChangeArrowheads="1"/>
            </p:cNvSpPr>
            <p:nvPr/>
          </p:nvSpPr>
          <p:spPr bwMode="auto">
            <a:xfrm>
              <a:off x="3200" y="1027"/>
              <a:ext cx="2880" cy="320"/>
            </a:xfrm>
            <a:prstGeom prst="rect">
              <a:avLst/>
            </a:prstGeom>
            <a:solidFill>
              <a:srgbClr val="E9EDF4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</a:pPr>
              <a:r>
                <a:rPr lang="en-US" sz="2700">
                  <a:solidFill>
                    <a:srgbClr val="000000"/>
                  </a:solidFill>
                  <a:latin typeface="Arial" pitchFamily="1" charset="0"/>
                </a:rPr>
                <a:t>Mammalia</a:t>
              </a:r>
            </a:p>
          </p:txBody>
        </p:sp>
        <p:sp>
          <p:nvSpPr>
            <p:cNvPr id="29710" name="Rectangle 11"/>
            <p:cNvSpPr>
              <a:spLocks noChangeArrowheads="1"/>
            </p:cNvSpPr>
            <p:nvPr/>
          </p:nvSpPr>
          <p:spPr bwMode="auto">
            <a:xfrm>
              <a:off x="320" y="1347"/>
              <a:ext cx="2880" cy="320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</a:pPr>
              <a:r>
                <a:rPr lang="en-US" sz="2700">
                  <a:solidFill>
                    <a:srgbClr val="000000"/>
                  </a:solidFill>
                  <a:latin typeface="Arial" pitchFamily="1" charset="0"/>
                </a:rPr>
                <a:t>Order</a:t>
              </a:r>
            </a:p>
          </p:txBody>
        </p:sp>
        <p:sp>
          <p:nvSpPr>
            <p:cNvPr id="29711" name="Rectangle 12"/>
            <p:cNvSpPr>
              <a:spLocks noChangeArrowheads="1"/>
            </p:cNvSpPr>
            <p:nvPr/>
          </p:nvSpPr>
          <p:spPr bwMode="auto">
            <a:xfrm>
              <a:off x="3200" y="1347"/>
              <a:ext cx="2880" cy="320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</a:pPr>
              <a:r>
                <a:rPr lang="en-US" sz="2700">
                  <a:solidFill>
                    <a:srgbClr val="000000"/>
                  </a:solidFill>
                  <a:latin typeface="Arial" pitchFamily="1" charset="0"/>
                </a:rPr>
                <a:t>Primate</a:t>
              </a:r>
            </a:p>
          </p:txBody>
        </p:sp>
        <p:sp>
          <p:nvSpPr>
            <p:cNvPr id="29712" name="Rectangle 13"/>
            <p:cNvSpPr>
              <a:spLocks noChangeArrowheads="1"/>
            </p:cNvSpPr>
            <p:nvPr/>
          </p:nvSpPr>
          <p:spPr bwMode="auto">
            <a:xfrm>
              <a:off x="320" y="1667"/>
              <a:ext cx="2880" cy="320"/>
            </a:xfrm>
            <a:prstGeom prst="rect">
              <a:avLst/>
            </a:prstGeom>
            <a:solidFill>
              <a:srgbClr val="E9EDF4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</a:pPr>
              <a:r>
                <a:rPr lang="en-US" sz="2700">
                  <a:solidFill>
                    <a:srgbClr val="000000"/>
                  </a:solidFill>
                  <a:latin typeface="Arial" pitchFamily="1" charset="0"/>
                </a:rPr>
                <a:t>Family</a:t>
              </a:r>
            </a:p>
          </p:txBody>
        </p:sp>
        <p:sp>
          <p:nvSpPr>
            <p:cNvPr id="29713" name="Rectangle 14"/>
            <p:cNvSpPr>
              <a:spLocks noChangeArrowheads="1"/>
            </p:cNvSpPr>
            <p:nvPr/>
          </p:nvSpPr>
          <p:spPr bwMode="auto">
            <a:xfrm>
              <a:off x="3200" y="1667"/>
              <a:ext cx="2880" cy="320"/>
            </a:xfrm>
            <a:prstGeom prst="rect">
              <a:avLst/>
            </a:prstGeom>
            <a:solidFill>
              <a:srgbClr val="E9EDF4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</a:pPr>
              <a:r>
                <a:rPr lang="en-US" sz="2700">
                  <a:solidFill>
                    <a:srgbClr val="000000"/>
                  </a:solidFill>
                  <a:latin typeface="Arial" pitchFamily="1" charset="0"/>
                </a:rPr>
                <a:t>Hominidae</a:t>
              </a:r>
            </a:p>
          </p:txBody>
        </p:sp>
        <p:sp>
          <p:nvSpPr>
            <p:cNvPr id="29714" name="Rectangle 15"/>
            <p:cNvSpPr>
              <a:spLocks noChangeArrowheads="1"/>
            </p:cNvSpPr>
            <p:nvPr/>
          </p:nvSpPr>
          <p:spPr bwMode="auto">
            <a:xfrm>
              <a:off x="320" y="1987"/>
              <a:ext cx="2880" cy="320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</a:pPr>
              <a:r>
                <a:rPr lang="en-US" sz="2700">
                  <a:solidFill>
                    <a:srgbClr val="000000"/>
                  </a:solidFill>
                  <a:latin typeface="Arial" pitchFamily="1" charset="0"/>
                </a:rPr>
                <a:t>Genus</a:t>
              </a:r>
            </a:p>
          </p:txBody>
        </p:sp>
        <p:sp>
          <p:nvSpPr>
            <p:cNvPr id="29715" name="Rectangle 16"/>
            <p:cNvSpPr>
              <a:spLocks noChangeArrowheads="1"/>
            </p:cNvSpPr>
            <p:nvPr/>
          </p:nvSpPr>
          <p:spPr bwMode="auto">
            <a:xfrm>
              <a:off x="3200" y="1987"/>
              <a:ext cx="2880" cy="320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</a:pPr>
              <a:r>
                <a:rPr lang="en-US" sz="2700">
                  <a:solidFill>
                    <a:srgbClr val="000000"/>
                  </a:solidFill>
                  <a:latin typeface="Arial" pitchFamily="1" charset="0"/>
                </a:rPr>
                <a:t>Homo</a:t>
              </a:r>
            </a:p>
          </p:txBody>
        </p:sp>
        <p:sp>
          <p:nvSpPr>
            <p:cNvPr id="29716" name="Rectangle 17"/>
            <p:cNvSpPr>
              <a:spLocks noChangeArrowheads="1"/>
            </p:cNvSpPr>
            <p:nvPr/>
          </p:nvSpPr>
          <p:spPr bwMode="auto">
            <a:xfrm>
              <a:off x="320" y="2307"/>
              <a:ext cx="2880" cy="320"/>
            </a:xfrm>
            <a:prstGeom prst="rect">
              <a:avLst/>
            </a:prstGeom>
            <a:solidFill>
              <a:srgbClr val="E9EDF4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</a:pPr>
              <a:r>
                <a:rPr lang="en-US" sz="2700">
                  <a:solidFill>
                    <a:srgbClr val="000000"/>
                  </a:solidFill>
                  <a:latin typeface="Arial" pitchFamily="1" charset="0"/>
                </a:rPr>
                <a:t>Species</a:t>
              </a:r>
            </a:p>
          </p:txBody>
        </p:sp>
        <p:sp>
          <p:nvSpPr>
            <p:cNvPr id="29717" name="Rectangle 18"/>
            <p:cNvSpPr>
              <a:spLocks noChangeArrowheads="1"/>
            </p:cNvSpPr>
            <p:nvPr/>
          </p:nvSpPr>
          <p:spPr bwMode="auto">
            <a:xfrm>
              <a:off x="3200" y="2307"/>
              <a:ext cx="2880" cy="320"/>
            </a:xfrm>
            <a:prstGeom prst="rect">
              <a:avLst/>
            </a:prstGeom>
            <a:solidFill>
              <a:srgbClr val="E9EDF4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</a:pPr>
              <a:r>
                <a:rPr lang="en-US" sz="2700">
                  <a:solidFill>
                    <a:srgbClr val="000000"/>
                  </a:solidFill>
                  <a:latin typeface="Arial" pitchFamily="1" charset="0"/>
                </a:rPr>
                <a:t>sapiens</a:t>
              </a:r>
            </a:p>
          </p:txBody>
        </p:sp>
        <p:sp>
          <p:nvSpPr>
            <p:cNvPr id="29718" name="Line 19"/>
            <p:cNvSpPr>
              <a:spLocks noChangeShapeType="1"/>
            </p:cNvSpPr>
            <p:nvPr/>
          </p:nvSpPr>
          <p:spPr bwMode="auto">
            <a:xfrm>
              <a:off x="3200" y="387"/>
              <a:ext cx="2880" cy="0"/>
            </a:xfrm>
            <a:prstGeom prst="line">
              <a:avLst/>
            </a:prstGeom>
            <a:noFill/>
            <a:ln w="1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9" name="Line 20"/>
            <p:cNvSpPr>
              <a:spLocks noChangeShapeType="1"/>
            </p:cNvSpPr>
            <p:nvPr/>
          </p:nvSpPr>
          <p:spPr bwMode="auto">
            <a:xfrm>
              <a:off x="3200" y="707"/>
              <a:ext cx="2880" cy="0"/>
            </a:xfrm>
            <a:prstGeom prst="line">
              <a:avLst/>
            </a:prstGeom>
            <a:noFill/>
            <a:ln w="1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0" name="Line 21"/>
            <p:cNvSpPr>
              <a:spLocks noChangeShapeType="1"/>
            </p:cNvSpPr>
            <p:nvPr/>
          </p:nvSpPr>
          <p:spPr bwMode="auto">
            <a:xfrm>
              <a:off x="3200" y="1027"/>
              <a:ext cx="2880" cy="0"/>
            </a:xfrm>
            <a:prstGeom prst="line">
              <a:avLst/>
            </a:prstGeom>
            <a:noFill/>
            <a:ln w="1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1" name="Line 22"/>
            <p:cNvSpPr>
              <a:spLocks noChangeShapeType="1"/>
            </p:cNvSpPr>
            <p:nvPr/>
          </p:nvSpPr>
          <p:spPr bwMode="auto">
            <a:xfrm>
              <a:off x="3200" y="1347"/>
              <a:ext cx="2880" cy="0"/>
            </a:xfrm>
            <a:prstGeom prst="line">
              <a:avLst/>
            </a:prstGeom>
            <a:noFill/>
            <a:ln w="1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2" name="Line 23"/>
            <p:cNvSpPr>
              <a:spLocks noChangeShapeType="1"/>
            </p:cNvSpPr>
            <p:nvPr/>
          </p:nvSpPr>
          <p:spPr bwMode="auto">
            <a:xfrm>
              <a:off x="3200" y="1667"/>
              <a:ext cx="2880" cy="0"/>
            </a:xfrm>
            <a:prstGeom prst="line">
              <a:avLst/>
            </a:prstGeom>
            <a:noFill/>
            <a:ln w="1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3" name="Line 24"/>
            <p:cNvSpPr>
              <a:spLocks noChangeShapeType="1"/>
            </p:cNvSpPr>
            <p:nvPr/>
          </p:nvSpPr>
          <p:spPr bwMode="auto">
            <a:xfrm>
              <a:off x="3200" y="1987"/>
              <a:ext cx="2880" cy="0"/>
            </a:xfrm>
            <a:prstGeom prst="line">
              <a:avLst/>
            </a:prstGeom>
            <a:noFill/>
            <a:ln w="1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4" name="Line 25"/>
            <p:cNvSpPr>
              <a:spLocks noChangeShapeType="1"/>
            </p:cNvSpPr>
            <p:nvPr/>
          </p:nvSpPr>
          <p:spPr bwMode="auto">
            <a:xfrm>
              <a:off x="3200" y="2307"/>
              <a:ext cx="2880" cy="0"/>
            </a:xfrm>
            <a:prstGeom prst="line">
              <a:avLst/>
            </a:prstGeom>
            <a:noFill/>
            <a:ln w="1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5" name="Line 26"/>
            <p:cNvSpPr>
              <a:spLocks noChangeShapeType="1"/>
            </p:cNvSpPr>
            <p:nvPr/>
          </p:nvSpPr>
          <p:spPr bwMode="auto">
            <a:xfrm>
              <a:off x="3200" y="2627"/>
              <a:ext cx="2880" cy="0"/>
            </a:xfrm>
            <a:prstGeom prst="line">
              <a:avLst/>
            </a:prstGeom>
            <a:noFill/>
            <a:ln w="1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6" name="Line 27"/>
            <p:cNvSpPr>
              <a:spLocks noChangeShapeType="1"/>
            </p:cNvSpPr>
            <p:nvPr/>
          </p:nvSpPr>
          <p:spPr bwMode="auto">
            <a:xfrm>
              <a:off x="320" y="2307"/>
              <a:ext cx="0" cy="320"/>
            </a:xfrm>
            <a:prstGeom prst="line">
              <a:avLst/>
            </a:prstGeom>
            <a:noFill/>
            <a:ln w="1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7" name="Line 28"/>
            <p:cNvSpPr>
              <a:spLocks noChangeShapeType="1"/>
            </p:cNvSpPr>
            <p:nvPr/>
          </p:nvSpPr>
          <p:spPr bwMode="auto">
            <a:xfrm>
              <a:off x="3200" y="2307"/>
              <a:ext cx="0" cy="320"/>
            </a:xfrm>
            <a:prstGeom prst="line">
              <a:avLst/>
            </a:prstGeom>
            <a:noFill/>
            <a:ln w="1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8" name="Line 29"/>
            <p:cNvSpPr>
              <a:spLocks noChangeShapeType="1"/>
            </p:cNvSpPr>
            <p:nvPr/>
          </p:nvSpPr>
          <p:spPr bwMode="auto">
            <a:xfrm>
              <a:off x="6080" y="2307"/>
              <a:ext cx="0" cy="320"/>
            </a:xfrm>
            <a:prstGeom prst="line">
              <a:avLst/>
            </a:prstGeom>
            <a:noFill/>
            <a:ln w="1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9" name="Line 30"/>
            <p:cNvSpPr>
              <a:spLocks noChangeShapeType="1"/>
            </p:cNvSpPr>
            <p:nvPr/>
          </p:nvSpPr>
          <p:spPr bwMode="auto">
            <a:xfrm>
              <a:off x="320" y="387"/>
              <a:ext cx="2880" cy="0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0" name="Line 31"/>
            <p:cNvSpPr>
              <a:spLocks noChangeShapeType="1"/>
            </p:cNvSpPr>
            <p:nvPr/>
          </p:nvSpPr>
          <p:spPr bwMode="auto">
            <a:xfrm>
              <a:off x="320" y="387"/>
              <a:ext cx="2880" cy="0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1" name="Line 32"/>
            <p:cNvSpPr>
              <a:spLocks noChangeShapeType="1"/>
            </p:cNvSpPr>
            <p:nvPr/>
          </p:nvSpPr>
          <p:spPr bwMode="auto">
            <a:xfrm>
              <a:off x="320" y="387"/>
              <a:ext cx="0" cy="320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2" name="Line 33"/>
            <p:cNvSpPr>
              <a:spLocks noChangeShapeType="1"/>
            </p:cNvSpPr>
            <p:nvPr/>
          </p:nvSpPr>
          <p:spPr bwMode="auto">
            <a:xfrm>
              <a:off x="320" y="387"/>
              <a:ext cx="0" cy="320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3" name="Line 34"/>
            <p:cNvSpPr>
              <a:spLocks noChangeShapeType="1"/>
            </p:cNvSpPr>
            <p:nvPr/>
          </p:nvSpPr>
          <p:spPr bwMode="auto">
            <a:xfrm>
              <a:off x="3200" y="387"/>
              <a:ext cx="0" cy="320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4" name="Line 35"/>
            <p:cNvSpPr>
              <a:spLocks noChangeShapeType="1"/>
            </p:cNvSpPr>
            <p:nvPr/>
          </p:nvSpPr>
          <p:spPr bwMode="auto">
            <a:xfrm>
              <a:off x="3200" y="387"/>
              <a:ext cx="0" cy="320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5" name="Line 36"/>
            <p:cNvSpPr>
              <a:spLocks noChangeShapeType="1"/>
            </p:cNvSpPr>
            <p:nvPr/>
          </p:nvSpPr>
          <p:spPr bwMode="auto">
            <a:xfrm>
              <a:off x="320" y="707"/>
              <a:ext cx="2880" cy="0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6" name="Line 37"/>
            <p:cNvSpPr>
              <a:spLocks noChangeShapeType="1"/>
            </p:cNvSpPr>
            <p:nvPr/>
          </p:nvSpPr>
          <p:spPr bwMode="auto">
            <a:xfrm>
              <a:off x="320" y="707"/>
              <a:ext cx="2880" cy="0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7" name="Line 38"/>
            <p:cNvSpPr>
              <a:spLocks noChangeShapeType="1"/>
            </p:cNvSpPr>
            <p:nvPr/>
          </p:nvSpPr>
          <p:spPr bwMode="auto">
            <a:xfrm>
              <a:off x="3200" y="387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8" name="Line 39"/>
            <p:cNvSpPr>
              <a:spLocks noChangeShapeType="1"/>
            </p:cNvSpPr>
            <p:nvPr/>
          </p:nvSpPr>
          <p:spPr bwMode="auto">
            <a:xfrm>
              <a:off x="6080" y="387"/>
              <a:ext cx="0" cy="320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9" name="Line 40"/>
            <p:cNvSpPr>
              <a:spLocks noChangeShapeType="1"/>
            </p:cNvSpPr>
            <p:nvPr/>
          </p:nvSpPr>
          <p:spPr bwMode="auto">
            <a:xfrm>
              <a:off x="6080" y="387"/>
              <a:ext cx="0" cy="320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0" name="Line 41"/>
            <p:cNvSpPr>
              <a:spLocks noChangeShapeType="1"/>
            </p:cNvSpPr>
            <p:nvPr/>
          </p:nvSpPr>
          <p:spPr bwMode="auto">
            <a:xfrm>
              <a:off x="3200" y="707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1" name="Line 42"/>
            <p:cNvSpPr>
              <a:spLocks noChangeShapeType="1"/>
            </p:cNvSpPr>
            <p:nvPr/>
          </p:nvSpPr>
          <p:spPr bwMode="auto">
            <a:xfrm>
              <a:off x="320" y="707"/>
              <a:ext cx="0" cy="320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2" name="Line 43"/>
            <p:cNvSpPr>
              <a:spLocks noChangeShapeType="1"/>
            </p:cNvSpPr>
            <p:nvPr/>
          </p:nvSpPr>
          <p:spPr bwMode="auto">
            <a:xfrm>
              <a:off x="320" y="707"/>
              <a:ext cx="0" cy="320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3" name="Line 44"/>
            <p:cNvSpPr>
              <a:spLocks noChangeShapeType="1"/>
            </p:cNvSpPr>
            <p:nvPr/>
          </p:nvSpPr>
          <p:spPr bwMode="auto">
            <a:xfrm>
              <a:off x="3200" y="707"/>
              <a:ext cx="0" cy="320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4" name="Line 45"/>
            <p:cNvSpPr>
              <a:spLocks noChangeShapeType="1"/>
            </p:cNvSpPr>
            <p:nvPr/>
          </p:nvSpPr>
          <p:spPr bwMode="auto">
            <a:xfrm>
              <a:off x="3200" y="707"/>
              <a:ext cx="0" cy="320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5" name="Line 46"/>
            <p:cNvSpPr>
              <a:spLocks noChangeShapeType="1"/>
            </p:cNvSpPr>
            <p:nvPr/>
          </p:nvSpPr>
          <p:spPr bwMode="auto">
            <a:xfrm>
              <a:off x="320" y="1027"/>
              <a:ext cx="2880" cy="0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6" name="Line 47"/>
            <p:cNvSpPr>
              <a:spLocks noChangeShapeType="1"/>
            </p:cNvSpPr>
            <p:nvPr/>
          </p:nvSpPr>
          <p:spPr bwMode="auto">
            <a:xfrm>
              <a:off x="320" y="1027"/>
              <a:ext cx="2880" cy="0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7" name="Line 48"/>
            <p:cNvSpPr>
              <a:spLocks noChangeShapeType="1"/>
            </p:cNvSpPr>
            <p:nvPr/>
          </p:nvSpPr>
          <p:spPr bwMode="auto">
            <a:xfrm>
              <a:off x="6080" y="707"/>
              <a:ext cx="0" cy="320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8" name="Line 49"/>
            <p:cNvSpPr>
              <a:spLocks noChangeShapeType="1"/>
            </p:cNvSpPr>
            <p:nvPr/>
          </p:nvSpPr>
          <p:spPr bwMode="auto">
            <a:xfrm>
              <a:off x="6080" y="707"/>
              <a:ext cx="0" cy="320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9" name="Line 50"/>
            <p:cNvSpPr>
              <a:spLocks noChangeShapeType="1"/>
            </p:cNvSpPr>
            <p:nvPr/>
          </p:nvSpPr>
          <p:spPr bwMode="auto">
            <a:xfrm>
              <a:off x="3200" y="1027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0" name="Line 51"/>
            <p:cNvSpPr>
              <a:spLocks noChangeShapeType="1"/>
            </p:cNvSpPr>
            <p:nvPr/>
          </p:nvSpPr>
          <p:spPr bwMode="auto">
            <a:xfrm>
              <a:off x="320" y="1027"/>
              <a:ext cx="0" cy="320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1" name="Line 52"/>
            <p:cNvSpPr>
              <a:spLocks noChangeShapeType="1"/>
            </p:cNvSpPr>
            <p:nvPr/>
          </p:nvSpPr>
          <p:spPr bwMode="auto">
            <a:xfrm>
              <a:off x="320" y="1027"/>
              <a:ext cx="0" cy="320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2" name="Line 53"/>
            <p:cNvSpPr>
              <a:spLocks noChangeShapeType="1"/>
            </p:cNvSpPr>
            <p:nvPr/>
          </p:nvSpPr>
          <p:spPr bwMode="auto">
            <a:xfrm>
              <a:off x="3200" y="1027"/>
              <a:ext cx="0" cy="320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3" name="Line 54"/>
            <p:cNvSpPr>
              <a:spLocks noChangeShapeType="1"/>
            </p:cNvSpPr>
            <p:nvPr/>
          </p:nvSpPr>
          <p:spPr bwMode="auto">
            <a:xfrm>
              <a:off x="3200" y="1027"/>
              <a:ext cx="0" cy="320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4" name="Line 55"/>
            <p:cNvSpPr>
              <a:spLocks noChangeShapeType="1"/>
            </p:cNvSpPr>
            <p:nvPr/>
          </p:nvSpPr>
          <p:spPr bwMode="auto">
            <a:xfrm>
              <a:off x="320" y="1347"/>
              <a:ext cx="2880" cy="0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5" name="Line 56"/>
            <p:cNvSpPr>
              <a:spLocks noChangeShapeType="1"/>
            </p:cNvSpPr>
            <p:nvPr/>
          </p:nvSpPr>
          <p:spPr bwMode="auto">
            <a:xfrm>
              <a:off x="320" y="1347"/>
              <a:ext cx="2880" cy="0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6" name="Line 57"/>
            <p:cNvSpPr>
              <a:spLocks noChangeShapeType="1"/>
            </p:cNvSpPr>
            <p:nvPr/>
          </p:nvSpPr>
          <p:spPr bwMode="auto">
            <a:xfrm>
              <a:off x="6080" y="1027"/>
              <a:ext cx="0" cy="320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7" name="Line 58"/>
            <p:cNvSpPr>
              <a:spLocks noChangeShapeType="1"/>
            </p:cNvSpPr>
            <p:nvPr/>
          </p:nvSpPr>
          <p:spPr bwMode="auto">
            <a:xfrm>
              <a:off x="6080" y="1027"/>
              <a:ext cx="0" cy="320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8" name="Line 59"/>
            <p:cNvSpPr>
              <a:spLocks noChangeShapeType="1"/>
            </p:cNvSpPr>
            <p:nvPr/>
          </p:nvSpPr>
          <p:spPr bwMode="auto">
            <a:xfrm>
              <a:off x="3200" y="1347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9" name="Line 60"/>
            <p:cNvSpPr>
              <a:spLocks noChangeShapeType="1"/>
            </p:cNvSpPr>
            <p:nvPr/>
          </p:nvSpPr>
          <p:spPr bwMode="auto">
            <a:xfrm>
              <a:off x="320" y="1347"/>
              <a:ext cx="0" cy="320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0" name="Line 61"/>
            <p:cNvSpPr>
              <a:spLocks noChangeShapeType="1"/>
            </p:cNvSpPr>
            <p:nvPr/>
          </p:nvSpPr>
          <p:spPr bwMode="auto">
            <a:xfrm>
              <a:off x="320" y="1347"/>
              <a:ext cx="0" cy="320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1" name="Line 62"/>
            <p:cNvSpPr>
              <a:spLocks noChangeShapeType="1"/>
            </p:cNvSpPr>
            <p:nvPr/>
          </p:nvSpPr>
          <p:spPr bwMode="auto">
            <a:xfrm>
              <a:off x="3200" y="1347"/>
              <a:ext cx="0" cy="320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2" name="Line 63"/>
            <p:cNvSpPr>
              <a:spLocks noChangeShapeType="1"/>
            </p:cNvSpPr>
            <p:nvPr/>
          </p:nvSpPr>
          <p:spPr bwMode="auto">
            <a:xfrm>
              <a:off x="3200" y="1347"/>
              <a:ext cx="0" cy="320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3" name="Line 64"/>
            <p:cNvSpPr>
              <a:spLocks noChangeShapeType="1"/>
            </p:cNvSpPr>
            <p:nvPr/>
          </p:nvSpPr>
          <p:spPr bwMode="auto">
            <a:xfrm>
              <a:off x="320" y="1667"/>
              <a:ext cx="2880" cy="0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4" name="Line 65"/>
            <p:cNvSpPr>
              <a:spLocks noChangeShapeType="1"/>
            </p:cNvSpPr>
            <p:nvPr/>
          </p:nvSpPr>
          <p:spPr bwMode="auto">
            <a:xfrm>
              <a:off x="320" y="1667"/>
              <a:ext cx="2880" cy="0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5" name="Line 66"/>
            <p:cNvSpPr>
              <a:spLocks noChangeShapeType="1"/>
            </p:cNvSpPr>
            <p:nvPr/>
          </p:nvSpPr>
          <p:spPr bwMode="auto">
            <a:xfrm>
              <a:off x="6080" y="1347"/>
              <a:ext cx="0" cy="320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6" name="Line 67"/>
            <p:cNvSpPr>
              <a:spLocks noChangeShapeType="1"/>
            </p:cNvSpPr>
            <p:nvPr/>
          </p:nvSpPr>
          <p:spPr bwMode="auto">
            <a:xfrm>
              <a:off x="6080" y="1347"/>
              <a:ext cx="0" cy="320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7" name="Line 68"/>
            <p:cNvSpPr>
              <a:spLocks noChangeShapeType="1"/>
            </p:cNvSpPr>
            <p:nvPr/>
          </p:nvSpPr>
          <p:spPr bwMode="auto">
            <a:xfrm>
              <a:off x="3200" y="1667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8" name="Line 69"/>
            <p:cNvSpPr>
              <a:spLocks noChangeShapeType="1"/>
            </p:cNvSpPr>
            <p:nvPr/>
          </p:nvSpPr>
          <p:spPr bwMode="auto">
            <a:xfrm>
              <a:off x="320" y="1667"/>
              <a:ext cx="0" cy="320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9" name="Line 70"/>
            <p:cNvSpPr>
              <a:spLocks noChangeShapeType="1"/>
            </p:cNvSpPr>
            <p:nvPr/>
          </p:nvSpPr>
          <p:spPr bwMode="auto">
            <a:xfrm>
              <a:off x="320" y="1667"/>
              <a:ext cx="0" cy="320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70" name="Line 71"/>
            <p:cNvSpPr>
              <a:spLocks noChangeShapeType="1"/>
            </p:cNvSpPr>
            <p:nvPr/>
          </p:nvSpPr>
          <p:spPr bwMode="auto">
            <a:xfrm>
              <a:off x="3200" y="1667"/>
              <a:ext cx="0" cy="320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71" name="Line 72"/>
            <p:cNvSpPr>
              <a:spLocks noChangeShapeType="1"/>
            </p:cNvSpPr>
            <p:nvPr/>
          </p:nvSpPr>
          <p:spPr bwMode="auto">
            <a:xfrm>
              <a:off x="3200" y="1667"/>
              <a:ext cx="0" cy="320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72" name="Line 73"/>
            <p:cNvSpPr>
              <a:spLocks noChangeShapeType="1"/>
            </p:cNvSpPr>
            <p:nvPr/>
          </p:nvSpPr>
          <p:spPr bwMode="auto">
            <a:xfrm>
              <a:off x="320" y="1987"/>
              <a:ext cx="2880" cy="0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73" name="Line 74"/>
            <p:cNvSpPr>
              <a:spLocks noChangeShapeType="1"/>
            </p:cNvSpPr>
            <p:nvPr/>
          </p:nvSpPr>
          <p:spPr bwMode="auto">
            <a:xfrm>
              <a:off x="320" y="1987"/>
              <a:ext cx="2880" cy="0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74" name="Line 75"/>
            <p:cNvSpPr>
              <a:spLocks noChangeShapeType="1"/>
            </p:cNvSpPr>
            <p:nvPr/>
          </p:nvSpPr>
          <p:spPr bwMode="auto">
            <a:xfrm>
              <a:off x="6080" y="1667"/>
              <a:ext cx="0" cy="320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75" name="Line 76"/>
            <p:cNvSpPr>
              <a:spLocks noChangeShapeType="1"/>
            </p:cNvSpPr>
            <p:nvPr/>
          </p:nvSpPr>
          <p:spPr bwMode="auto">
            <a:xfrm>
              <a:off x="6080" y="1667"/>
              <a:ext cx="0" cy="320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76" name="Line 77"/>
            <p:cNvSpPr>
              <a:spLocks noChangeShapeType="1"/>
            </p:cNvSpPr>
            <p:nvPr/>
          </p:nvSpPr>
          <p:spPr bwMode="auto">
            <a:xfrm>
              <a:off x="3200" y="1987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77" name="Line 78"/>
            <p:cNvSpPr>
              <a:spLocks noChangeShapeType="1"/>
            </p:cNvSpPr>
            <p:nvPr/>
          </p:nvSpPr>
          <p:spPr bwMode="auto">
            <a:xfrm>
              <a:off x="320" y="1987"/>
              <a:ext cx="0" cy="320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78" name="Line 79"/>
            <p:cNvSpPr>
              <a:spLocks noChangeShapeType="1"/>
            </p:cNvSpPr>
            <p:nvPr/>
          </p:nvSpPr>
          <p:spPr bwMode="auto">
            <a:xfrm>
              <a:off x="320" y="1987"/>
              <a:ext cx="0" cy="320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79" name="Line 80"/>
            <p:cNvSpPr>
              <a:spLocks noChangeShapeType="1"/>
            </p:cNvSpPr>
            <p:nvPr/>
          </p:nvSpPr>
          <p:spPr bwMode="auto">
            <a:xfrm>
              <a:off x="3200" y="1987"/>
              <a:ext cx="0" cy="320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80" name="Line 81"/>
            <p:cNvSpPr>
              <a:spLocks noChangeShapeType="1"/>
            </p:cNvSpPr>
            <p:nvPr/>
          </p:nvSpPr>
          <p:spPr bwMode="auto">
            <a:xfrm>
              <a:off x="3200" y="1987"/>
              <a:ext cx="0" cy="320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81" name="Line 82"/>
            <p:cNvSpPr>
              <a:spLocks noChangeShapeType="1"/>
            </p:cNvSpPr>
            <p:nvPr/>
          </p:nvSpPr>
          <p:spPr bwMode="auto">
            <a:xfrm>
              <a:off x="320" y="2307"/>
              <a:ext cx="2880" cy="0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82" name="Line 83"/>
            <p:cNvSpPr>
              <a:spLocks noChangeShapeType="1"/>
            </p:cNvSpPr>
            <p:nvPr/>
          </p:nvSpPr>
          <p:spPr bwMode="auto">
            <a:xfrm>
              <a:off x="320" y="2307"/>
              <a:ext cx="2880" cy="0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83" name="Line 84"/>
            <p:cNvSpPr>
              <a:spLocks noChangeShapeType="1"/>
            </p:cNvSpPr>
            <p:nvPr/>
          </p:nvSpPr>
          <p:spPr bwMode="auto">
            <a:xfrm>
              <a:off x="6080" y="1987"/>
              <a:ext cx="0" cy="320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84" name="Line 85"/>
            <p:cNvSpPr>
              <a:spLocks noChangeShapeType="1"/>
            </p:cNvSpPr>
            <p:nvPr/>
          </p:nvSpPr>
          <p:spPr bwMode="auto">
            <a:xfrm>
              <a:off x="6080" y="1987"/>
              <a:ext cx="0" cy="320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85" name="Line 86"/>
            <p:cNvSpPr>
              <a:spLocks noChangeShapeType="1"/>
            </p:cNvSpPr>
            <p:nvPr/>
          </p:nvSpPr>
          <p:spPr bwMode="auto">
            <a:xfrm>
              <a:off x="3200" y="2307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86" name="Line 87"/>
            <p:cNvSpPr>
              <a:spLocks noChangeShapeType="1"/>
            </p:cNvSpPr>
            <p:nvPr/>
          </p:nvSpPr>
          <p:spPr bwMode="auto">
            <a:xfrm>
              <a:off x="320" y="2307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87" name="Line 88"/>
            <p:cNvSpPr>
              <a:spLocks noChangeShapeType="1"/>
            </p:cNvSpPr>
            <p:nvPr/>
          </p:nvSpPr>
          <p:spPr bwMode="auto">
            <a:xfrm>
              <a:off x="3200" y="2307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88" name="Line 89"/>
            <p:cNvSpPr>
              <a:spLocks noChangeShapeType="1"/>
            </p:cNvSpPr>
            <p:nvPr/>
          </p:nvSpPr>
          <p:spPr bwMode="auto">
            <a:xfrm>
              <a:off x="320" y="2627"/>
              <a:ext cx="2880" cy="0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89" name="Line 90"/>
            <p:cNvSpPr>
              <a:spLocks noChangeShapeType="1"/>
            </p:cNvSpPr>
            <p:nvPr/>
          </p:nvSpPr>
          <p:spPr bwMode="auto">
            <a:xfrm>
              <a:off x="320" y="2627"/>
              <a:ext cx="2880" cy="0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90" name="Line 91"/>
            <p:cNvSpPr>
              <a:spLocks noChangeShapeType="1"/>
            </p:cNvSpPr>
            <p:nvPr/>
          </p:nvSpPr>
          <p:spPr bwMode="auto">
            <a:xfrm>
              <a:off x="6080" y="2307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91" name="Line 92"/>
            <p:cNvSpPr>
              <a:spLocks noChangeShapeType="1"/>
            </p:cNvSpPr>
            <p:nvPr/>
          </p:nvSpPr>
          <p:spPr bwMode="auto">
            <a:xfrm>
              <a:off x="3200" y="2627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9700" name="Picture 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8" y="4994275"/>
            <a:ext cx="37687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94"/>
          <p:cNvSpPr txBox="1">
            <a:spLocks noChangeArrowheads="1"/>
          </p:cNvSpPr>
          <p:nvPr/>
        </p:nvSpPr>
        <p:spPr bwMode="auto">
          <a:xfrm>
            <a:off x="4514850" y="4673600"/>
            <a:ext cx="49085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3100">
                <a:solidFill>
                  <a:schemeClr val="bg1"/>
                </a:solidFill>
                <a:latin typeface="Arial" pitchFamily="1" charset="0"/>
              </a:rPr>
              <a:t>The scientific name is always the genus + species</a:t>
            </a:r>
            <a:endParaRPr lang="en-US">
              <a:solidFill>
                <a:schemeClr val="bg1"/>
              </a:solidFill>
            </a:endParaRPr>
          </a:p>
          <a:p>
            <a:pPr>
              <a:lnSpc>
                <a:spcPct val="95000"/>
              </a:lnSpc>
            </a:pPr>
            <a:endParaRPr lang="en-US" sz="3100">
              <a:solidFill>
                <a:schemeClr val="bg1"/>
              </a:solidFill>
              <a:latin typeface="Arial" pitchFamily="1" charset="0"/>
            </a:endParaRPr>
          </a:p>
          <a:p>
            <a:pPr>
              <a:lnSpc>
                <a:spcPct val="95000"/>
              </a:lnSpc>
            </a:pPr>
            <a:r>
              <a:rPr lang="en-US" sz="3100">
                <a:solidFill>
                  <a:schemeClr val="bg1"/>
                </a:solidFill>
                <a:latin typeface="Arial" pitchFamily="1" charset="0"/>
              </a:rPr>
              <a:t>Humans = </a:t>
            </a:r>
            <a:r>
              <a:rPr lang="en-US" sz="3100" i="1">
                <a:solidFill>
                  <a:schemeClr val="bg1"/>
                </a:solidFill>
                <a:latin typeface="Arial" pitchFamily="1" charset="0"/>
              </a:rPr>
              <a:t>Homo sapiens</a:t>
            </a:r>
          </a:p>
        </p:txBody>
      </p:sp>
      <p:pic>
        <p:nvPicPr>
          <p:cNvPr id="29702" name="Picture 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9025" y="4095750"/>
            <a:ext cx="2044700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 Box 96"/>
          <p:cNvSpPr txBox="1">
            <a:spLocks noChangeArrowheads="1"/>
          </p:cNvSpPr>
          <p:nvPr/>
        </p:nvSpPr>
        <p:spPr bwMode="auto">
          <a:xfrm>
            <a:off x="298450" y="7416800"/>
            <a:ext cx="160496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>
                <a:solidFill>
                  <a:srgbClr val="000000"/>
                </a:solidFill>
                <a:latin typeface="Arial" pitchFamily="1" charset="0"/>
              </a:rPr>
              <a:t>Photo by atomicshark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4"/>
          <p:cNvGrpSpPr>
            <a:grpSpLocks noRot="1"/>
          </p:cNvGrpSpPr>
          <p:nvPr/>
        </p:nvGrpSpPr>
        <p:grpSpPr bwMode="auto">
          <a:xfrm>
            <a:off x="254000" y="1185863"/>
            <a:ext cx="9398000" cy="4745037"/>
            <a:chOff x="240" y="328"/>
            <a:chExt cx="5920" cy="2989"/>
          </a:xfrm>
        </p:grpSpPr>
        <p:sp>
          <p:nvSpPr>
            <p:cNvPr id="30727" name="Rectangle 5"/>
            <p:cNvSpPr>
              <a:spLocks noChangeArrowheads="1"/>
            </p:cNvSpPr>
            <p:nvPr/>
          </p:nvSpPr>
          <p:spPr bwMode="auto">
            <a:xfrm>
              <a:off x="240" y="328"/>
              <a:ext cx="1480" cy="277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</a:pPr>
              <a:endParaRPr lang="en-US" sz="2000">
                <a:solidFill>
                  <a:srgbClr val="000000"/>
                </a:solidFill>
                <a:latin typeface="Arial" pitchFamily="1" charset="0"/>
              </a:endParaRPr>
            </a:p>
          </p:txBody>
        </p:sp>
        <p:sp>
          <p:nvSpPr>
            <p:cNvPr id="30728" name="Rectangle 6"/>
            <p:cNvSpPr>
              <a:spLocks noChangeArrowheads="1"/>
            </p:cNvSpPr>
            <p:nvPr/>
          </p:nvSpPr>
          <p:spPr bwMode="auto">
            <a:xfrm>
              <a:off x="1720" y="328"/>
              <a:ext cx="1480" cy="277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2000" b="1">
                  <a:solidFill>
                    <a:srgbClr val="FFFFFF"/>
                  </a:solidFill>
                  <a:latin typeface="Arial" pitchFamily="1" charset="0"/>
                </a:rPr>
                <a:t>Lion</a:t>
              </a:r>
            </a:p>
          </p:txBody>
        </p:sp>
        <p:sp>
          <p:nvSpPr>
            <p:cNvPr id="30729" name="Rectangle 7"/>
            <p:cNvSpPr>
              <a:spLocks noChangeArrowheads="1"/>
            </p:cNvSpPr>
            <p:nvPr/>
          </p:nvSpPr>
          <p:spPr bwMode="auto">
            <a:xfrm>
              <a:off x="3200" y="328"/>
              <a:ext cx="1480" cy="277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2000" b="1">
                  <a:solidFill>
                    <a:srgbClr val="FFFFFF"/>
                  </a:solidFill>
                  <a:latin typeface="Arial" pitchFamily="1" charset="0"/>
                </a:rPr>
                <a:t>Tiger</a:t>
              </a:r>
            </a:p>
          </p:txBody>
        </p:sp>
        <p:sp>
          <p:nvSpPr>
            <p:cNvPr id="30730" name="Rectangle 8"/>
            <p:cNvSpPr>
              <a:spLocks noChangeArrowheads="1"/>
            </p:cNvSpPr>
            <p:nvPr/>
          </p:nvSpPr>
          <p:spPr bwMode="auto">
            <a:xfrm>
              <a:off x="4680" y="328"/>
              <a:ext cx="1480" cy="277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2000" b="1">
                  <a:solidFill>
                    <a:srgbClr val="FFFFFF"/>
                  </a:solidFill>
                  <a:latin typeface="Arial" pitchFamily="1" charset="0"/>
                </a:rPr>
                <a:t>Pintail Duck</a:t>
              </a:r>
            </a:p>
          </p:txBody>
        </p:sp>
        <p:sp>
          <p:nvSpPr>
            <p:cNvPr id="30731" name="Rectangle 9"/>
            <p:cNvSpPr>
              <a:spLocks noChangeArrowheads="1"/>
            </p:cNvSpPr>
            <p:nvPr/>
          </p:nvSpPr>
          <p:spPr bwMode="auto">
            <a:xfrm>
              <a:off x="240" y="605"/>
              <a:ext cx="1480" cy="388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2000">
                  <a:solidFill>
                    <a:srgbClr val="000000"/>
                  </a:solidFill>
                  <a:latin typeface="Arial" pitchFamily="1" charset="0"/>
                </a:rPr>
                <a:t>Kingdom</a:t>
              </a:r>
            </a:p>
          </p:txBody>
        </p:sp>
        <p:sp>
          <p:nvSpPr>
            <p:cNvPr id="30732" name="Rectangle 10"/>
            <p:cNvSpPr>
              <a:spLocks noChangeArrowheads="1"/>
            </p:cNvSpPr>
            <p:nvPr/>
          </p:nvSpPr>
          <p:spPr bwMode="auto">
            <a:xfrm>
              <a:off x="1720" y="605"/>
              <a:ext cx="1480" cy="388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2000">
                  <a:solidFill>
                    <a:srgbClr val="000000"/>
                  </a:solidFill>
                  <a:latin typeface="Arial" pitchFamily="1" charset="0"/>
                </a:rPr>
                <a:t>Animalia</a:t>
              </a:r>
            </a:p>
          </p:txBody>
        </p:sp>
        <p:sp>
          <p:nvSpPr>
            <p:cNvPr id="30733" name="Rectangle 11"/>
            <p:cNvSpPr>
              <a:spLocks noChangeArrowheads="1"/>
            </p:cNvSpPr>
            <p:nvPr/>
          </p:nvSpPr>
          <p:spPr bwMode="auto">
            <a:xfrm>
              <a:off x="3200" y="605"/>
              <a:ext cx="1480" cy="388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2000">
                  <a:solidFill>
                    <a:srgbClr val="000000"/>
                  </a:solidFill>
                  <a:latin typeface="Arial" pitchFamily="1" charset="0"/>
                </a:rPr>
                <a:t>Animalia</a:t>
              </a:r>
            </a:p>
          </p:txBody>
        </p:sp>
        <p:sp>
          <p:nvSpPr>
            <p:cNvPr id="30734" name="Rectangle 12"/>
            <p:cNvSpPr>
              <a:spLocks noChangeArrowheads="1"/>
            </p:cNvSpPr>
            <p:nvPr/>
          </p:nvSpPr>
          <p:spPr bwMode="auto">
            <a:xfrm>
              <a:off x="4680" y="605"/>
              <a:ext cx="1480" cy="388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2000">
                  <a:solidFill>
                    <a:srgbClr val="000000"/>
                  </a:solidFill>
                  <a:latin typeface="Arial" pitchFamily="1" charset="0"/>
                </a:rPr>
                <a:t>Animalia</a:t>
              </a:r>
            </a:p>
          </p:txBody>
        </p:sp>
        <p:sp>
          <p:nvSpPr>
            <p:cNvPr id="30735" name="Rectangle 13"/>
            <p:cNvSpPr>
              <a:spLocks noChangeArrowheads="1"/>
            </p:cNvSpPr>
            <p:nvPr/>
          </p:nvSpPr>
          <p:spPr bwMode="auto">
            <a:xfrm>
              <a:off x="240" y="993"/>
              <a:ext cx="1480" cy="387"/>
            </a:xfrm>
            <a:prstGeom prst="rect">
              <a:avLst/>
            </a:prstGeom>
            <a:solidFill>
              <a:srgbClr val="E9EDF4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2000">
                  <a:solidFill>
                    <a:srgbClr val="000000"/>
                  </a:solidFill>
                  <a:latin typeface="Arial" pitchFamily="1" charset="0"/>
                </a:rPr>
                <a:t>Phylum</a:t>
              </a:r>
            </a:p>
          </p:txBody>
        </p:sp>
        <p:sp>
          <p:nvSpPr>
            <p:cNvPr id="30736" name="Rectangle 14"/>
            <p:cNvSpPr>
              <a:spLocks noChangeArrowheads="1"/>
            </p:cNvSpPr>
            <p:nvPr/>
          </p:nvSpPr>
          <p:spPr bwMode="auto">
            <a:xfrm>
              <a:off x="1720" y="993"/>
              <a:ext cx="1480" cy="387"/>
            </a:xfrm>
            <a:prstGeom prst="rect">
              <a:avLst/>
            </a:prstGeom>
            <a:solidFill>
              <a:srgbClr val="E9EDF4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2000">
                  <a:solidFill>
                    <a:srgbClr val="000000"/>
                  </a:solidFill>
                  <a:latin typeface="Arial" pitchFamily="1" charset="0"/>
                </a:rPr>
                <a:t>Chordata</a:t>
              </a:r>
            </a:p>
          </p:txBody>
        </p:sp>
        <p:sp>
          <p:nvSpPr>
            <p:cNvPr id="30737" name="Rectangle 15"/>
            <p:cNvSpPr>
              <a:spLocks noChangeArrowheads="1"/>
            </p:cNvSpPr>
            <p:nvPr/>
          </p:nvSpPr>
          <p:spPr bwMode="auto">
            <a:xfrm>
              <a:off x="3200" y="993"/>
              <a:ext cx="1480" cy="387"/>
            </a:xfrm>
            <a:prstGeom prst="rect">
              <a:avLst/>
            </a:prstGeom>
            <a:solidFill>
              <a:srgbClr val="E9EDF4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2000">
                  <a:solidFill>
                    <a:srgbClr val="000000"/>
                  </a:solidFill>
                  <a:latin typeface="Arial" pitchFamily="1" charset="0"/>
                </a:rPr>
                <a:t>Chordata</a:t>
              </a:r>
            </a:p>
          </p:txBody>
        </p:sp>
        <p:sp>
          <p:nvSpPr>
            <p:cNvPr id="30738" name="Rectangle 16"/>
            <p:cNvSpPr>
              <a:spLocks noChangeArrowheads="1"/>
            </p:cNvSpPr>
            <p:nvPr/>
          </p:nvSpPr>
          <p:spPr bwMode="auto">
            <a:xfrm>
              <a:off x="4680" y="993"/>
              <a:ext cx="1480" cy="387"/>
            </a:xfrm>
            <a:prstGeom prst="rect">
              <a:avLst/>
            </a:prstGeom>
            <a:solidFill>
              <a:srgbClr val="E9EDF4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2000">
                  <a:solidFill>
                    <a:srgbClr val="000000"/>
                  </a:solidFill>
                  <a:latin typeface="Arial" pitchFamily="1" charset="0"/>
                </a:rPr>
                <a:t>Chordata</a:t>
              </a:r>
            </a:p>
          </p:txBody>
        </p:sp>
        <p:sp>
          <p:nvSpPr>
            <p:cNvPr id="30739" name="Rectangle 17"/>
            <p:cNvSpPr>
              <a:spLocks noChangeArrowheads="1"/>
            </p:cNvSpPr>
            <p:nvPr/>
          </p:nvSpPr>
          <p:spPr bwMode="auto">
            <a:xfrm>
              <a:off x="240" y="1380"/>
              <a:ext cx="1480" cy="387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2000">
                  <a:solidFill>
                    <a:srgbClr val="000000"/>
                  </a:solidFill>
                  <a:latin typeface="Arial" pitchFamily="1" charset="0"/>
                </a:rPr>
                <a:t>Class</a:t>
              </a:r>
            </a:p>
          </p:txBody>
        </p:sp>
        <p:sp>
          <p:nvSpPr>
            <p:cNvPr id="30740" name="Rectangle 18"/>
            <p:cNvSpPr>
              <a:spLocks noChangeArrowheads="1"/>
            </p:cNvSpPr>
            <p:nvPr/>
          </p:nvSpPr>
          <p:spPr bwMode="auto">
            <a:xfrm>
              <a:off x="1720" y="1380"/>
              <a:ext cx="1480" cy="387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2000">
                  <a:solidFill>
                    <a:srgbClr val="000000"/>
                  </a:solidFill>
                  <a:latin typeface="Arial" pitchFamily="1" charset="0"/>
                </a:rPr>
                <a:t>Mammalia</a:t>
              </a:r>
            </a:p>
          </p:txBody>
        </p:sp>
        <p:sp>
          <p:nvSpPr>
            <p:cNvPr id="30741" name="Rectangle 19"/>
            <p:cNvSpPr>
              <a:spLocks noChangeArrowheads="1"/>
            </p:cNvSpPr>
            <p:nvPr/>
          </p:nvSpPr>
          <p:spPr bwMode="auto">
            <a:xfrm>
              <a:off x="3200" y="1380"/>
              <a:ext cx="1480" cy="387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2000">
                  <a:solidFill>
                    <a:srgbClr val="000000"/>
                  </a:solidFill>
                  <a:latin typeface="Arial" pitchFamily="1" charset="0"/>
                </a:rPr>
                <a:t>Mammalia</a:t>
              </a:r>
            </a:p>
          </p:txBody>
        </p:sp>
        <p:sp>
          <p:nvSpPr>
            <p:cNvPr id="30742" name="Rectangle 20"/>
            <p:cNvSpPr>
              <a:spLocks noChangeArrowheads="1"/>
            </p:cNvSpPr>
            <p:nvPr/>
          </p:nvSpPr>
          <p:spPr bwMode="auto">
            <a:xfrm>
              <a:off x="4680" y="1380"/>
              <a:ext cx="1480" cy="387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2000">
                  <a:solidFill>
                    <a:srgbClr val="000000"/>
                  </a:solidFill>
                  <a:latin typeface="Arial" pitchFamily="1" charset="0"/>
                </a:rPr>
                <a:t>Aves</a:t>
              </a:r>
            </a:p>
          </p:txBody>
        </p:sp>
        <p:sp>
          <p:nvSpPr>
            <p:cNvPr id="30743" name="Rectangle 21"/>
            <p:cNvSpPr>
              <a:spLocks noChangeArrowheads="1"/>
            </p:cNvSpPr>
            <p:nvPr/>
          </p:nvSpPr>
          <p:spPr bwMode="auto">
            <a:xfrm>
              <a:off x="240" y="1767"/>
              <a:ext cx="1480" cy="388"/>
            </a:xfrm>
            <a:prstGeom prst="rect">
              <a:avLst/>
            </a:prstGeom>
            <a:solidFill>
              <a:srgbClr val="E9EDF4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2000">
                  <a:solidFill>
                    <a:srgbClr val="000000"/>
                  </a:solidFill>
                  <a:latin typeface="Arial" pitchFamily="1" charset="0"/>
                </a:rPr>
                <a:t>Order</a:t>
              </a:r>
            </a:p>
          </p:txBody>
        </p:sp>
        <p:sp>
          <p:nvSpPr>
            <p:cNvPr id="30744" name="Rectangle 22"/>
            <p:cNvSpPr>
              <a:spLocks noChangeArrowheads="1"/>
            </p:cNvSpPr>
            <p:nvPr/>
          </p:nvSpPr>
          <p:spPr bwMode="auto">
            <a:xfrm>
              <a:off x="1720" y="1767"/>
              <a:ext cx="1480" cy="388"/>
            </a:xfrm>
            <a:prstGeom prst="rect">
              <a:avLst/>
            </a:prstGeom>
            <a:solidFill>
              <a:srgbClr val="E9EDF4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2000">
                  <a:solidFill>
                    <a:srgbClr val="000000"/>
                  </a:solidFill>
                  <a:latin typeface="Arial" pitchFamily="1" charset="0"/>
                </a:rPr>
                <a:t>Carnivora</a:t>
              </a:r>
            </a:p>
          </p:txBody>
        </p:sp>
        <p:sp>
          <p:nvSpPr>
            <p:cNvPr id="30745" name="Rectangle 23"/>
            <p:cNvSpPr>
              <a:spLocks noChangeArrowheads="1"/>
            </p:cNvSpPr>
            <p:nvPr/>
          </p:nvSpPr>
          <p:spPr bwMode="auto">
            <a:xfrm>
              <a:off x="3200" y="1767"/>
              <a:ext cx="1480" cy="388"/>
            </a:xfrm>
            <a:prstGeom prst="rect">
              <a:avLst/>
            </a:prstGeom>
            <a:solidFill>
              <a:srgbClr val="E9EDF4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2000">
                  <a:solidFill>
                    <a:srgbClr val="000000"/>
                  </a:solidFill>
                  <a:latin typeface="Arial" pitchFamily="1" charset="0"/>
                </a:rPr>
                <a:t>Carnivora</a:t>
              </a:r>
            </a:p>
          </p:txBody>
        </p:sp>
        <p:sp>
          <p:nvSpPr>
            <p:cNvPr id="30746" name="Rectangle 24"/>
            <p:cNvSpPr>
              <a:spLocks noChangeArrowheads="1"/>
            </p:cNvSpPr>
            <p:nvPr/>
          </p:nvSpPr>
          <p:spPr bwMode="auto">
            <a:xfrm>
              <a:off x="4680" y="1767"/>
              <a:ext cx="1480" cy="388"/>
            </a:xfrm>
            <a:prstGeom prst="rect">
              <a:avLst/>
            </a:prstGeom>
            <a:solidFill>
              <a:srgbClr val="E9EDF4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2000">
                  <a:solidFill>
                    <a:srgbClr val="000000"/>
                  </a:solidFill>
                  <a:latin typeface="Arial" pitchFamily="1" charset="0"/>
                </a:rPr>
                <a:t>Anseriformes</a:t>
              </a:r>
            </a:p>
          </p:txBody>
        </p:sp>
        <p:sp>
          <p:nvSpPr>
            <p:cNvPr id="30747" name="Rectangle 25"/>
            <p:cNvSpPr>
              <a:spLocks noChangeArrowheads="1"/>
            </p:cNvSpPr>
            <p:nvPr/>
          </p:nvSpPr>
          <p:spPr bwMode="auto">
            <a:xfrm>
              <a:off x="240" y="2155"/>
              <a:ext cx="1480" cy="387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2000">
                  <a:solidFill>
                    <a:srgbClr val="000000"/>
                  </a:solidFill>
                  <a:latin typeface="Arial" pitchFamily="1" charset="0"/>
                </a:rPr>
                <a:t>Family</a:t>
              </a:r>
            </a:p>
          </p:txBody>
        </p:sp>
        <p:sp>
          <p:nvSpPr>
            <p:cNvPr id="30748" name="Rectangle 26"/>
            <p:cNvSpPr>
              <a:spLocks noChangeArrowheads="1"/>
            </p:cNvSpPr>
            <p:nvPr/>
          </p:nvSpPr>
          <p:spPr bwMode="auto">
            <a:xfrm>
              <a:off x="1720" y="2155"/>
              <a:ext cx="1480" cy="387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2000">
                  <a:solidFill>
                    <a:srgbClr val="000000"/>
                  </a:solidFill>
                  <a:latin typeface="Arial" pitchFamily="1" charset="0"/>
                </a:rPr>
                <a:t>Felidae</a:t>
              </a:r>
            </a:p>
          </p:txBody>
        </p:sp>
        <p:sp>
          <p:nvSpPr>
            <p:cNvPr id="30749" name="Rectangle 27"/>
            <p:cNvSpPr>
              <a:spLocks noChangeArrowheads="1"/>
            </p:cNvSpPr>
            <p:nvPr/>
          </p:nvSpPr>
          <p:spPr bwMode="auto">
            <a:xfrm>
              <a:off x="3200" y="2155"/>
              <a:ext cx="1480" cy="387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2000">
                  <a:solidFill>
                    <a:srgbClr val="000000"/>
                  </a:solidFill>
                  <a:latin typeface="Arial" pitchFamily="1" charset="0"/>
                </a:rPr>
                <a:t>Felidae</a:t>
              </a:r>
            </a:p>
          </p:txBody>
        </p:sp>
        <p:sp>
          <p:nvSpPr>
            <p:cNvPr id="30750" name="Rectangle 28"/>
            <p:cNvSpPr>
              <a:spLocks noChangeArrowheads="1"/>
            </p:cNvSpPr>
            <p:nvPr/>
          </p:nvSpPr>
          <p:spPr bwMode="auto">
            <a:xfrm>
              <a:off x="4680" y="2155"/>
              <a:ext cx="1480" cy="387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2000">
                  <a:solidFill>
                    <a:srgbClr val="000000"/>
                  </a:solidFill>
                  <a:latin typeface="Arial" pitchFamily="1" charset="0"/>
                </a:rPr>
                <a:t>Anatidae</a:t>
              </a:r>
            </a:p>
          </p:txBody>
        </p:sp>
        <p:sp>
          <p:nvSpPr>
            <p:cNvPr id="30751" name="Rectangle 29"/>
            <p:cNvSpPr>
              <a:spLocks noChangeArrowheads="1"/>
            </p:cNvSpPr>
            <p:nvPr/>
          </p:nvSpPr>
          <p:spPr bwMode="auto">
            <a:xfrm>
              <a:off x="240" y="2542"/>
              <a:ext cx="1480" cy="388"/>
            </a:xfrm>
            <a:prstGeom prst="rect">
              <a:avLst/>
            </a:prstGeom>
            <a:solidFill>
              <a:srgbClr val="E9EDF4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2000">
                  <a:solidFill>
                    <a:srgbClr val="000000"/>
                  </a:solidFill>
                  <a:latin typeface="Arial" pitchFamily="1" charset="0"/>
                </a:rPr>
                <a:t>Genus</a:t>
              </a:r>
            </a:p>
          </p:txBody>
        </p:sp>
        <p:sp>
          <p:nvSpPr>
            <p:cNvPr id="30752" name="Rectangle 30"/>
            <p:cNvSpPr>
              <a:spLocks noChangeArrowheads="1"/>
            </p:cNvSpPr>
            <p:nvPr/>
          </p:nvSpPr>
          <p:spPr bwMode="auto">
            <a:xfrm>
              <a:off x="1720" y="2542"/>
              <a:ext cx="1480" cy="388"/>
            </a:xfrm>
            <a:prstGeom prst="rect">
              <a:avLst/>
            </a:prstGeom>
            <a:solidFill>
              <a:srgbClr val="E9EDF4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2000">
                  <a:solidFill>
                    <a:srgbClr val="000000"/>
                  </a:solidFill>
                  <a:latin typeface="Arial" pitchFamily="1" charset="0"/>
                </a:rPr>
                <a:t>Panthera</a:t>
              </a:r>
            </a:p>
          </p:txBody>
        </p:sp>
        <p:sp>
          <p:nvSpPr>
            <p:cNvPr id="30753" name="Rectangle 31"/>
            <p:cNvSpPr>
              <a:spLocks noChangeArrowheads="1"/>
            </p:cNvSpPr>
            <p:nvPr/>
          </p:nvSpPr>
          <p:spPr bwMode="auto">
            <a:xfrm>
              <a:off x="3200" y="2542"/>
              <a:ext cx="1480" cy="388"/>
            </a:xfrm>
            <a:prstGeom prst="rect">
              <a:avLst/>
            </a:prstGeom>
            <a:solidFill>
              <a:srgbClr val="E9EDF4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2000">
                  <a:solidFill>
                    <a:srgbClr val="000000"/>
                  </a:solidFill>
                  <a:latin typeface="Arial" pitchFamily="1" charset="0"/>
                </a:rPr>
                <a:t>Panthera</a:t>
              </a:r>
            </a:p>
          </p:txBody>
        </p:sp>
        <p:sp>
          <p:nvSpPr>
            <p:cNvPr id="30754" name="Rectangle 32"/>
            <p:cNvSpPr>
              <a:spLocks noChangeArrowheads="1"/>
            </p:cNvSpPr>
            <p:nvPr/>
          </p:nvSpPr>
          <p:spPr bwMode="auto">
            <a:xfrm>
              <a:off x="4680" y="2542"/>
              <a:ext cx="1480" cy="388"/>
            </a:xfrm>
            <a:prstGeom prst="rect">
              <a:avLst/>
            </a:prstGeom>
            <a:solidFill>
              <a:srgbClr val="E9EDF4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2000">
                  <a:solidFill>
                    <a:srgbClr val="000000"/>
                  </a:solidFill>
                  <a:latin typeface="Arial" pitchFamily="1" charset="0"/>
                </a:rPr>
                <a:t>Anas</a:t>
              </a:r>
            </a:p>
          </p:txBody>
        </p:sp>
        <p:sp>
          <p:nvSpPr>
            <p:cNvPr id="30755" name="Rectangle 33"/>
            <p:cNvSpPr>
              <a:spLocks noChangeArrowheads="1"/>
            </p:cNvSpPr>
            <p:nvPr/>
          </p:nvSpPr>
          <p:spPr bwMode="auto">
            <a:xfrm>
              <a:off x="240" y="2930"/>
              <a:ext cx="1480" cy="387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2000">
                  <a:solidFill>
                    <a:srgbClr val="000000"/>
                  </a:solidFill>
                  <a:latin typeface="Arial" pitchFamily="1" charset="0"/>
                </a:rPr>
                <a:t>Species</a:t>
              </a:r>
            </a:p>
          </p:txBody>
        </p:sp>
        <p:sp>
          <p:nvSpPr>
            <p:cNvPr id="30756" name="Rectangle 34"/>
            <p:cNvSpPr>
              <a:spLocks noChangeArrowheads="1"/>
            </p:cNvSpPr>
            <p:nvPr/>
          </p:nvSpPr>
          <p:spPr bwMode="auto">
            <a:xfrm>
              <a:off x="1720" y="2930"/>
              <a:ext cx="1480" cy="387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2000" dirty="0" err="1">
                  <a:solidFill>
                    <a:srgbClr val="000000"/>
                  </a:solidFill>
                  <a:latin typeface="Arial" pitchFamily="1" charset="0"/>
                </a:rPr>
                <a:t>l</a:t>
              </a:r>
              <a:r>
                <a:rPr lang="en-US" sz="2000" dirty="0" err="1" smtClean="0">
                  <a:solidFill>
                    <a:srgbClr val="000000"/>
                  </a:solidFill>
                  <a:latin typeface="Arial" pitchFamily="1" charset="0"/>
                </a:rPr>
                <a:t>eo</a:t>
              </a:r>
              <a:endParaRPr lang="en-US" sz="2000" dirty="0">
                <a:solidFill>
                  <a:srgbClr val="000000"/>
                </a:solidFill>
                <a:latin typeface="Arial" pitchFamily="1" charset="0"/>
              </a:endParaRPr>
            </a:p>
          </p:txBody>
        </p:sp>
        <p:sp>
          <p:nvSpPr>
            <p:cNvPr id="30757" name="Rectangle 35"/>
            <p:cNvSpPr>
              <a:spLocks noChangeArrowheads="1"/>
            </p:cNvSpPr>
            <p:nvPr/>
          </p:nvSpPr>
          <p:spPr bwMode="auto">
            <a:xfrm>
              <a:off x="3200" y="2930"/>
              <a:ext cx="1480" cy="387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2000" dirty="0" err="1">
                  <a:solidFill>
                    <a:srgbClr val="000000"/>
                  </a:solidFill>
                  <a:latin typeface="Arial" pitchFamily="1" charset="0"/>
                </a:rPr>
                <a:t>t</a:t>
              </a:r>
              <a:r>
                <a:rPr lang="en-US" sz="2000" dirty="0" err="1" smtClean="0">
                  <a:solidFill>
                    <a:srgbClr val="000000"/>
                  </a:solidFill>
                  <a:latin typeface="Arial" pitchFamily="1" charset="0"/>
                </a:rPr>
                <a:t>igris</a:t>
              </a:r>
              <a:endParaRPr lang="en-US" sz="2000" dirty="0">
                <a:solidFill>
                  <a:srgbClr val="000000"/>
                </a:solidFill>
                <a:latin typeface="Arial" pitchFamily="1" charset="0"/>
              </a:endParaRPr>
            </a:p>
          </p:txBody>
        </p:sp>
        <p:sp>
          <p:nvSpPr>
            <p:cNvPr id="30758" name="Rectangle 36"/>
            <p:cNvSpPr>
              <a:spLocks noChangeArrowheads="1"/>
            </p:cNvSpPr>
            <p:nvPr/>
          </p:nvSpPr>
          <p:spPr bwMode="auto">
            <a:xfrm>
              <a:off x="4680" y="2930"/>
              <a:ext cx="1480" cy="387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2000">
                  <a:solidFill>
                    <a:srgbClr val="000000"/>
                  </a:solidFill>
                  <a:latin typeface="Arial" pitchFamily="1" charset="0"/>
                </a:rPr>
                <a:t>acouta</a:t>
              </a:r>
            </a:p>
          </p:txBody>
        </p:sp>
        <p:sp>
          <p:nvSpPr>
            <p:cNvPr id="30759" name="Line 37"/>
            <p:cNvSpPr>
              <a:spLocks noChangeShapeType="1"/>
            </p:cNvSpPr>
            <p:nvPr/>
          </p:nvSpPr>
          <p:spPr bwMode="auto">
            <a:xfrm>
              <a:off x="4680" y="328"/>
              <a:ext cx="1480" cy="0"/>
            </a:xfrm>
            <a:prstGeom prst="line">
              <a:avLst/>
            </a:prstGeom>
            <a:noFill/>
            <a:ln w="1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0" name="Line 38"/>
            <p:cNvSpPr>
              <a:spLocks noChangeShapeType="1"/>
            </p:cNvSpPr>
            <p:nvPr/>
          </p:nvSpPr>
          <p:spPr bwMode="auto">
            <a:xfrm>
              <a:off x="4680" y="605"/>
              <a:ext cx="1480" cy="0"/>
            </a:xfrm>
            <a:prstGeom prst="line">
              <a:avLst/>
            </a:prstGeom>
            <a:noFill/>
            <a:ln w="1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1" name="Line 39"/>
            <p:cNvSpPr>
              <a:spLocks noChangeShapeType="1"/>
            </p:cNvSpPr>
            <p:nvPr/>
          </p:nvSpPr>
          <p:spPr bwMode="auto">
            <a:xfrm>
              <a:off x="4680" y="993"/>
              <a:ext cx="1480" cy="0"/>
            </a:xfrm>
            <a:prstGeom prst="line">
              <a:avLst/>
            </a:prstGeom>
            <a:noFill/>
            <a:ln w="1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2" name="Line 40"/>
            <p:cNvSpPr>
              <a:spLocks noChangeShapeType="1"/>
            </p:cNvSpPr>
            <p:nvPr/>
          </p:nvSpPr>
          <p:spPr bwMode="auto">
            <a:xfrm>
              <a:off x="4680" y="1380"/>
              <a:ext cx="1480" cy="0"/>
            </a:xfrm>
            <a:prstGeom prst="line">
              <a:avLst/>
            </a:prstGeom>
            <a:noFill/>
            <a:ln w="1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3" name="Line 41"/>
            <p:cNvSpPr>
              <a:spLocks noChangeShapeType="1"/>
            </p:cNvSpPr>
            <p:nvPr/>
          </p:nvSpPr>
          <p:spPr bwMode="auto">
            <a:xfrm>
              <a:off x="4680" y="1767"/>
              <a:ext cx="1480" cy="0"/>
            </a:xfrm>
            <a:prstGeom prst="line">
              <a:avLst/>
            </a:prstGeom>
            <a:noFill/>
            <a:ln w="1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4" name="Line 42"/>
            <p:cNvSpPr>
              <a:spLocks noChangeShapeType="1"/>
            </p:cNvSpPr>
            <p:nvPr/>
          </p:nvSpPr>
          <p:spPr bwMode="auto">
            <a:xfrm>
              <a:off x="4680" y="2155"/>
              <a:ext cx="1480" cy="0"/>
            </a:xfrm>
            <a:prstGeom prst="line">
              <a:avLst/>
            </a:prstGeom>
            <a:noFill/>
            <a:ln w="1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5" name="Line 43"/>
            <p:cNvSpPr>
              <a:spLocks noChangeShapeType="1"/>
            </p:cNvSpPr>
            <p:nvPr/>
          </p:nvSpPr>
          <p:spPr bwMode="auto">
            <a:xfrm>
              <a:off x="4680" y="2542"/>
              <a:ext cx="1480" cy="0"/>
            </a:xfrm>
            <a:prstGeom prst="line">
              <a:avLst/>
            </a:prstGeom>
            <a:noFill/>
            <a:ln w="1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6" name="Line 44"/>
            <p:cNvSpPr>
              <a:spLocks noChangeShapeType="1"/>
            </p:cNvSpPr>
            <p:nvPr/>
          </p:nvSpPr>
          <p:spPr bwMode="auto">
            <a:xfrm>
              <a:off x="4680" y="2930"/>
              <a:ext cx="1480" cy="0"/>
            </a:xfrm>
            <a:prstGeom prst="line">
              <a:avLst/>
            </a:prstGeom>
            <a:noFill/>
            <a:ln w="1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7" name="Line 45"/>
            <p:cNvSpPr>
              <a:spLocks noChangeShapeType="1"/>
            </p:cNvSpPr>
            <p:nvPr/>
          </p:nvSpPr>
          <p:spPr bwMode="auto">
            <a:xfrm>
              <a:off x="4680" y="3317"/>
              <a:ext cx="1480" cy="0"/>
            </a:xfrm>
            <a:prstGeom prst="line">
              <a:avLst/>
            </a:prstGeom>
            <a:noFill/>
            <a:ln w="1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8" name="Line 46"/>
            <p:cNvSpPr>
              <a:spLocks noChangeShapeType="1"/>
            </p:cNvSpPr>
            <p:nvPr/>
          </p:nvSpPr>
          <p:spPr bwMode="auto">
            <a:xfrm>
              <a:off x="240" y="2930"/>
              <a:ext cx="0" cy="387"/>
            </a:xfrm>
            <a:prstGeom prst="line">
              <a:avLst/>
            </a:prstGeom>
            <a:noFill/>
            <a:ln w="1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9" name="Line 47"/>
            <p:cNvSpPr>
              <a:spLocks noChangeShapeType="1"/>
            </p:cNvSpPr>
            <p:nvPr/>
          </p:nvSpPr>
          <p:spPr bwMode="auto">
            <a:xfrm>
              <a:off x="1720" y="2930"/>
              <a:ext cx="0" cy="387"/>
            </a:xfrm>
            <a:prstGeom prst="line">
              <a:avLst/>
            </a:prstGeom>
            <a:noFill/>
            <a:ln w="1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0" name="Line 48"/>
            <p:cNvSpPr>
              <a:spLocks noChangeShapeType="1"/>
            </p:cNvSpPr>
            <p:nvPr/>
          </p:nvSpPr>
          <p:spPr bwMode="auto">
            <a:xfrm>
              <a:off x="3200" y="2930"/>
              <a:ext cx="0" cy="387"/>
            </a:xfrm>
            <a:prstGeom prst="line">
              <a:avLst/>
            </a:prstGeom>
            <a:noFill/>
            <a:ln w="1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1" name="Line 49"/>
            <p:cNvSpPr>
              <a:spLocks noChangeShapeType="1"/>
            </p:cNvSpPr>
            <p:nvPr/>
          </p:nvSpPr>
          <p:spPr bwMode="auto">
            <a:xfrm>
              <a:off x="4680" y="2930"/>
              <a:ext cx="0" cy="387"/>
            </a:xfrm>
            <a:prstGeom prst="line">
              <a:avLst/>
            </a:prstGeom>
            <a:noFill/>
            <a:ln w="1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2" name="Line 50"/>
            <p:cNvSpPr>
              <a:spLocks noChangeShapeType="1"/>
            </p:cNvSpPr>
            <p:nvPr/>
          </p:nvSpPr>
          <p:spPr bwMode="auto">
            <a:xfrm>
              <a:off x="6160" y="2930"/>
              <a:ext cx="0" cy="387"/>
            </a:xfrm>
            <a:prstGeom prst="line">
              <a:avLst/>
            </a:prstGeom>
            <a:noFill/>
            <a:ln w="1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3" name="Line 51"/>
            <p:cNvSpPr>
              <a:spLocks noChangeShapeType="1"/>
            </p:cNvSpPr>
            <p:nvPr/>
          </p:nvSpPr>
          <p:spPr bwMode="auto">
            <a:xfrm>
              <a:off x="240" y="328"/>
              <a:ext cx="1480" cy="0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4" name="Line 52"/>
            <p:cNvSpPr>
              <a:spLocks noChangeShapeType="1"/>
            </p:cNvSpPr>
            <p:nvPr/>
          </p:nvSpPr>
          <p:spPr bwMode="auto">
            <a:xfrm>
              <a:off x="240" y="328"/>
              <a:ext cx="1480" cy="0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5" name="Line 53"/>
            <p:cNvSpPr>
              <a:spLocks noChangeShapeType="1"/>
            </p:cNvSpPr>
            <p:nvPr/>
          </p:nvSpPr>
          <p:spPr bwMode="auto">
            <a:xfrm>
              <a:off x="240" y="328"/>
              <a:ext cx="0" cy="277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6" name="Line 54"/>
            <p:cNvSpPr>
              <a:spLocks noChangeShapeType="1"/>
            </p:cNvSpPr>
            <p:nvPr/>
          </p:nvSpPr>
          <p:spPr bwMode="auto">
            <a:xfrm>
              <a:off x="240" y="328"/>
              <a:ext cx="0" cy="277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7" name="Line 55"/>
            <p:cNvSpPr>
              <a:spLocks noChangeShapeType="1"/>
            </p:cNvSpPr>
            <p:nvPr/>
          </p:nvSpPr>
          <p:spPr bwMode="auto">
            <a:xfrm>
              <a:off x="1720" y="328"/>
              <a:ext cx="0" cy="277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8" name="Line 56"/>
            <p:cNvSpPr>
              <a:spLocks noChangeShapeType="1"/>
            </p:cNvSpPr>
            <p:nvPr/>
          </p:nvSpPr>
          <p:spPr bwMode="auto">
            <a:xfrm>
              <a:off x="1720" y="328"/>
              <a:ext cx="0" cy="277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9" name="Line 57"/>
            <p:cNvSpPr>
              <a:spLocks noChangeShapeType="1"/>
            </p:cNvSpPr>
            <p:nvPr/>
          </p:nvSpPr>
          <p:spPr bwMode="auto">
            <a:xfrm>
              <a:off x="240" y="605"/>
              <a:ext cx="1480" cy="0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0" name="Line 58"/>
            <p:cNvSpPr>
              <a:spLocks noChangeShapeType="1"/>
            </p:cNvSpPr>
            <p:nvPr/>
          </p:nvSpPr>
          <p:spPr bwMode="auto">
            <a:xfrm>
              <a:off x="240" y="605"/>
              <a:ext cx="1480" cy="0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1" name="Line 59"/>
            <p:cNvSpPr>
              <a:spLocks noChangeShapeType="1"/>
            </p:cNvSpPr>
            <p:nvPr/>
          </p:nvSpPr>
          <p:spPr bwMode="auto">
            <a:xfrm>
              <a:off x="1720" y="328"/>
              <a:ext cx="1480" cy="0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2" name="Line 60"/>
            <p:cNvSpPr>
              <a:spLocks noChangeShapeType="1"/>
            </p:cNvSpPr>
            <p:nvPr/>
          </p:nvSpPr>
          <p:spPr bwMode="auto">
            <a:xfrm>
              <a:off x="1720" y="328"/>
              <a:ext cx="1480" cy="0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3" name="Line 61"/>
            <p:cNvSpPr>
              <a:spLocks noChangeShapeType="1"/>
            </p:cNvSpPr>
            <p:nvPr/>
          </p:nvSpPr>
          <p:spPr bwMode="auto">
            <a:xfrm>
              <a:off x="3200" y="328"/>
              <a:ext cx="0" cy="277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4" name="Line 62"/>
            <p:cNvSpPr>
              <a:spLocks noChangeShapeType="1"/>
            </p:cNvSpPr>
            <p:nvPr/>
          </p:nvSpPr>
          <p:spPr bwMode="auto">
            <a:xfrm>
              <a:off x="3200" y="328"/>
              <a:ext cx="0" cy="277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5" name="Line 63"/>
            <p:cNvSpPr>
              <a:spLocks noChangeShapeType="1"/>
            </p:cNvSpPr>
            <p:nvPr/>
          </p:nvSpPr>
          <p:spPr bwMode="auto">
            <a:xfrm>
              <a:off x="1720" y="605"/>
              <a:ext cx="1480" cy="0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6" name="Line 64"/>
            <p:cNvSpPr>
              <a:spLocks noChangeShapeType="1"/>
            </p:cNvSpPr>
            <p:nvPr/>
          </p:nvSpPr>
          <p:spPr bwMode="auto">
            <a:xfrm>
              <a:off x="1720" y="605"/>
              <a:ext cx="1480" cy="0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7" name="Line 65"/>
            <p:cNvSpPr>
              <a:spLocks noChangeShapeType="1"/>
            </p:cNvSpPr>
            <p:nvPr/>
          </p:nvSpPr>
          <p:spPr bwMode="auto">
            <a:xfrm>
              <a:off x="3200" y="328"/>
              <a:ext cx="1480" cy="0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8" name="Line 66"/>
            <p:cNvSpPr>
              <a:spLocks noChangeShapeType="1"/>
            </p:cNvSpPr>
            <p:nvPr/>
          </p:nvSpPr>
          <p:spPr bwMode="auto">
            <a:xfrm>
              <a:off x="3200" y="328"/>
              <a:ext cx="1480" cy="0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9" name="Line 67"/>
            <p:cNvSpPr>
              <a:spLocks noChangeShapeType="1"/>
            </p:cNvSpPr>
            <p:nvPr/>
          </p:nvSpPr>
          <p:spPr bwMode="auto">
            <a:xfrm>
              <a:off x="4680" y="328"/>
              <a:ext cx="0" cy="277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0" name="Line 68"/>
            <p:cNvSpPr>
              <a:spLocks noChangeShapeType="1"/>
            </p:cNvSpPr>
            <p:nvPr/>
          </p:nvSpPr>
          <p:spPr bwMode="auto">
            <a:xfrm>
              <a:off x="4680" y="328"/>
              <a:ext cx="0" cy="277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1" name="Line 69"/>
            <p:cNvSpPr>
              <a:spLocks noChangeShapeType="1"/>
            </p:cNvSpPr>
            <p:nvPr/>
          </p:nvSpPr>
          <p:spPr bwMode="auto">
            <a:xfrm>
              <a:off x="3200" y="605"/>
              <a:ext cx="1480" cy="0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2" name="Line 70"/>
            <p:cNvSpPr>
              <a:spLocks noChangeShapeType="1"/>
            </p:cNvSpPr>
            <p:nvPr/>
          </p:nvSpPr>
          <p:spPr bwMode="auto">
            <a:xfrm>
              <a:off x="3200" y="605"/>
              <a:ext cx="1480" cy="0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3" name="Line 71"/>
            <p:cNvSpPr>
              <a:spLocks noChangeShapeType="1"/>
            </p:cNvSpPr>
            <p:nvPr/>
          </p:nvSpPr>
          <p:spPr bwMode="auto">
            <a:xfrm>
              <a:off x="4680" y="328"/>
              <a:ext cx="1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4" name="Line 72"/>
            <p:cNvSpPr>
              <a:spLocks noChangeShapeType="1"/>
            </p:cNvSpPr>
            <p:nvPr/>
          </p:nvSpPr>
          <p:spPr bwMode="auto">
            <a:xfrm>
              <a:off x="6160" y="328"/>
              <a:ext cx="0" cy="277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5" name="Line 73"/>
            <p:cNvSpPr>
              <a:spLocks noChangeShapeType="1"/>
            </p:cNvSpPr>
            <p:nvPr/>
          </p:nvSpPr>
          <p:spPr bwMode="auto">
            <a:xfrm>
              <a:off x="6160" y="328"/>
              <a:ext cx="0" cy="277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6" name="Line 74"/>
            <p:cNvSpPr>
              <a:spLocks noChangeShapeType="1"/>
            </p:cNvSpPr>
            <p:nvPr/>
          </p:nvSpPr>
          <p:spPr bwMode="auto">
            <a:xfrm>
              <a:off x="4680" y="605"/>
              <a:ext cx="1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7" name="Line 75"/>
            <p:cNvSpPr>
              <a:spLocks noChangeShapeType="1"/>
            </p:cNvSpPr>
            <p:nvPr/>
          </p:nvSpPr>
          <p:spPr bwMode="auto">
            <a:xfrm>
              <a:off x="240" y="605"/>
              <a:ext cx="0" cy="388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8" name="Line 76"/>
            <p:cNvSpPr>
              <a:spLocks noChangeShapeType="1"/>
            </p:cNvSpPr>
            <p:nvPr/>
          </p:nvSpPr>
          <p:spPr bwMode="auto">
            <a:xfrm>
              <a:off x="240" y="605"/>
              <a:ext cx="0" cy="388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9" name="Line 77"/>
            <p:cNvSpPr>
              <a:spLocks noChangeShapeType="1"/>
            </p:cNvSpPr>
            <p:nvPr/>
          </p:nvSpPr>
          <p:spPr bwMode="auto">
            <a:xfrm>
              <a:off x="1720" y="605"/>
              <a:ext cx="0" cy="388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0" name="Line 78"/>
            <p:cNvSpPr>
              <a:spLocks noChangeShapeType="1"/>
            </p:cNvSpPr>
            <p:nvPr/>
          </p:nvSpPr>
          <p:spPr bwMode="auto">
            <a:xfrm>
              <a:off x="1720" y="605"/>
              <a:ext cx="0" cy="388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1" name="Line 79"/>
            <p:cNvSpPr>
              <a:spLocks noChangeShapeType="1"/>
            </p:cNvSpPr>
            <p:nvPr/>
          </p:nvSpPr>
          <p:spPr bwMode="auto">
            <a:xfrm>
              <a:off x="240" y="993"/>
              <a:ext cx="1480" cy="0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2" name="Line 80"/>
            <p:cNvSpPr>
              <a:spLocks noChangeShapeType="1"/>
            </p:cNvSpPr>
            <p:nvPr/>
          </p:nvSpPr>
          <p:spPr bwMode="auto">
            <a:xfrm>
              <a:off x="240" y="993"/>
              <a:ext cx="1480" cy="0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3" name="Line 81"/>
            <p:cNvSpPr>
              <a:spLocks noChangeShapeType="1"/>
            </p:cNvSpPr>
            <p:nvPr/>
          </p:nvSpPr>
          <p:spPr bwMode="auto">
            <a:xfrm>
              <a:off x="3200" y="605"/>
              <a:ext cx="0" cy="388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4" name="Line 82"/>
            <p:cNvSpPr>
              <a:spLocks noChangeShapeType="1"/>
            </p:cNvSpPr>
            <p:nvPr/>
          </p:nvSpPr>
          <p:spPr bwMode="auto">
            <a:xfrm>
              <a:off x="3200" y="605"/>
              <a:ext cx="0" cy="388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5" name="Line 83"/>
            <p:cNvSpPr>
              <a:spLocks noChangeShapeType="1"/>
            </p:cNvSpPr>
            <p:nvPr/>
          </p:nvSpPr>
          <p:spPr bwMode="auto">
            <a:xfrm>
              <a:off x="1720" y="993"/>
              <a:ext cx="1480" cy="0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6" name="Line 84"/>
            <p:cNvSpPr>
              <a:spLocks noChangeShapeType="1"/>
            </p:cNvSpPr>
            <p:nvPr/>
          </p:nvSpPr>
          <p:spPr bwMode="auto">
            <a:xfrm>
              <a:off x="1720" y="993"/>
              <a:ext cx="1480" cy="0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7" name="Line 85"/>
            <p:cNvSpPr>
              <a:spLocks noChangeShapeType="1"/>
            </p:cNvSpPr>
            <p:nvPr/>
          </p:nvSpPr>
          <p:spPr bwMode="auto">
            <a:xfrm>
              <a:off x="4680" y="605"/>
              <a:ext cx="0" cy="388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8" name="Line 86"/>
            <p:cNvSpPr>
              <a:spLocks noChangeShapeType="1"/>
            </p:cNvSpPr>
            <p:nvPr/>
          </p:nvSpPr>
          <p:spPr bwMode="auto">
            <a:xfrm>
              <a:off x="4680" y="605"/>
              <a:ext cx="0" cy="388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9" name="Line 87"/>
            <p:cNvSpPr>
              <a:spLocks noChangeShapeType="1"/>
            </p:cNvSpPr>
            <p:nvPr/>
          </p:nvSpPr>
          <p:spPr bwMode="auto">
            <a:xfrm>
              <a:off x="3200" y="993"/>
              <a:ext cx="1480" cy="0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0" name="Line 88"/>
            <p:cNvSpPr>
              <a:spLocks noChangeShapeType="1"/>
            </p:cNvSpPr>
            <p:nvPr/>
          </p:nvSpPr>
          <p:spPr bwMode="auto">
            <a:xfrm>
              <a:off x="3200" y="993"/>
              <a:ext cx="1480" cy="0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1" name="Line 89"/>
            <p:cNvSpPr>
              <a:spLocks noChangeShapeType="1"/>
            </p:cNvSpPr>
            <p:nvPr/>
          </p:nvSpPr>
          <p:spPr bwMode="auto">
            <a:xfrm>
              <a:off x="6160" y="605"/>
              <a:ext cx="0" cy="388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2" name="Line 90"/>
            <p:cNvSpPr>
              <a:spLocks noChangeShapeType="1"/>
            </p:cNvSpPr>
            <p:nvPr/>
          </p:nvSpPr>
          <p:spPr bwMode="auto">
            <a:xfrm>
              <a:off x="6160" y="605"/>
              <a:ext cx="0" cy="388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3" name="Line 91"/>
            <p:cNvSpPr>
              <a:spLocks noChangeShapeType="1"/>
            </p:cNvSpPr>
            <p:nvPr/>
          </p:nvSpPr>
          <p:spPr bwMode="auto">
            <a:xfrm>
              <a:off x="4680" y="993"/>
              <a:ext cx="1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4" name="Line 92"/>
            <p:cNvSpPr>
              <a:spLocks noChangeShapeType="1"/>
            </p:cNvSpPr>
            <p:nvPr/>
          </p:nvSpPr>
          <p:spPr bwMode="auto">
            <a:xfrm>
              <a:off x="240" y="993"/>
              <a:ext cx="0" cy="387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5" name="Line 93"/>
            <p:cNvSpPr>
              <a:spLocks noChangeShapeType="1"/>
            </p:cNvSpPr>
            <p:nvPr/>
          </p:nvSpPr>
          <p:spPr bwMode="auto">
            <a:xfrm>
              <a:off x="240" y="993"/>
              <a:ext cx="0" cy="387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6" name="Line 94"/>
            <p:cNvSpPr>
              <a:spLocks noChangeShapeType="1"/>
            </p:cNvSpPr>
            <p:nvPr/>
          </p:nvSpPr>
          <p:spPr bwMode="auto">
            <a:xfrm>
              <a:off x="1720" y="993"/>
              <a:ext cx="0" cy="387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7" name="Line 95"/>
            <p:cNvSpPr>
              <a:spLocks noChangeShapeType="1"/>
            </p:cNvSpPr>
            <p:nvPr/>
          </p:nvSpPr>
          <p:spPr bwMode="auto">
            <a:xfrm>
              <a:off x="1720" y="993"/>
              <a:ext cx="0" cy="387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8" name="Line 96"/>
            <p:cNvSpPr>
              <a:spLocks noChangeShapeType="1"/>
            </p:cNvSpPr>
            <p:nvPr/>
          </p:nvSpPr>
          <p:spPr bwMode="auto">
            <a:xfrm>
              <a:off x="240" y="1380"/>
              <a:ext cx="1480" cy="0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9" name="Line 97"/>
            <p:cNvSpPr>
              <a:spLocks noChangeShapeType="1"/>
            </p:cNvSpPr>
            <p:nvPr/>
          </p:nvSpPr>
          <p:spPr bwMode="auto">
            <a:xfrm>
              <a:off x="240" y="1380"/>
              <a:ext cx="1480" cy="0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0" name="Line 98"/>
            <p:cNvSpPr>
              <a:spLocks noChangeShapeType="1"/>
            </p:cNvSpPr>
            <p:nvPr/>
          </p:nvSpPr>
          <p:spPr bwMode="auto">
            <a:xfrm>
              <a:off x="3200" y="993"/>
              <a:ext cx="0" cy="387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1" name="Line 99"/>
            <p:cNvSpPr>
              <a:spLocks noChangeShapeType="1"/>
            </p:cNvSpPr>
            <p:nvPr/>
          </p:nvSpPr>
          <p:spPr bwMode="auto">
            <a:xfrm>
              <a:off x="3200" y="993"/>
              <a:ext cx="0" cy="387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2" name="Line 100"/>
            <p:cNvSpPr>
              <a:spLocks noChangeShapeType="1"/>
            </p:cNvSpPr>
            <p:nvPr/>
          </p:nvSpPr>
          <p:spPr bwMode="auto">
            <a:xfrm>
              <a:off x="1720" y="1380"/>
              <a:ext cx="1480" cy="0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3" name="Line 101"/>
            <p:cNvSpPr>
              <a:spLocks noChangeShapeType="1"/>
            </p:cNvSpPr>
            <p:nvPr/>
          </p:nvSpPr>
          <p:spPr bwMode="auto">
            <a:xfrm>
              <a:off x="1720" y="1380"/>
              <a:ext cx="1480" cy="0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4" name="Line 102"/>
            <p:cNvSpPr>
              <a:spLocks noChangeShapeType="1"/>
            </p:cNvSpPr>
            <p:nvPr/>
          </p:nvSpPr>
          <p:spPr bwMode="auto">
            <a:xfrm>
              <a:off x="4680" y="993"/>
              <a:ext cx="0" cy="387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5" name="Line 103"/>
            <p:cNvSpPr>
              <a:spLocks noChangeShapeType="1"/>
            </p:cNvSpPr>
            <p:nvPr/>
          </p:nvSpPr>
          <p:spPr bwMode="auto">
            <a:xfrm>
              <a:off x="4680" y="993"/>
              <a:ext cx="0" cy="387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6" name="Line 104"/>
            <p:cNvSpPr>
              <a:spLocks noChangeShapeType="1"/>
            </p:cNvSpPr>
            <p:nvPr/>
          </p:nvSpPr>
          <p:spPr bwMode="auto">
            <a:xfrm>
              <a:off x="3200" y="1380"/>
              <a:ext cx="1480" cy="0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7" name="Line 105"/>
            <p:cNvSpPr>
              <a:spLocks noChangeShapeType="1"/>
            </p:cNvSpPr>
            <p:nvPr/>
          </p:nvSpPr>
          <p:spPr bwMode="auto">
            <a:xfrm>
              <a:off x="3200" y="1380"/>
              <a:ext cx="1480" cy="0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8" name="Line 106"/>
            <p:cNvSpPr>
              <a:spLocks noChangeShapeType="1"/>
            </p:cNvSpPr>
            <p:nvPr/>
          </p:nvSpPr>
          <p:spPr bwMode="auto">
            <a:xfrm>
              <a:off x="6160" y="993"/>
              <a:ext cx="0" cy="387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9" name="Line 107"/>
            <p:cNvSpPr>
              <a:spLocks noChangeShapeType="1"/>
            </p:cNvSpPr>
            <p:nvPr/>
          </p:nvSpPr>
          <p:spPr bwMode="auto">
            <a:xfrm>
              <a:off x="6160" y="993"/>
              <a:ext cx="0" cy="387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30" name="Line 108"/>
            <p:cNvSpPr>
              <a:spLocks noChangeShapeType="1"/>
            </p:cNvSpPr>
            <p:nvPr/>
          </p:nvSpPr>
          <p:spPr bwMode="auto">
            <a:xfrm>
              <a:off x="4680" y="1380"/>
              <a:ext cx="1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31" name="Line 109"/>
            <p:cNvSpPr>
              <a:spLocks noChangeShapeType="1"/>
            </p:cNvSpPr>
            <p:nvPr/>
          </p:nvSpPr>
          <p:spPr bwMode="auto">
            <a:xfrm>
              <a:off x="240" y="1380"/>
              <a:ext cx="0" cy="387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32" name="Line 110"/>
            <p:cNvSpPr>
              <a:spLocks noChangeShapeType="1"/>
            </p:cNvSpPr>
            <p:nvPr/>
          </p:nvSpPr>
          <p:spPr bwMode="auto">
            <a:xfrm>
              <a:off x="240" y="1380"/>
              <a:ext cx="0" cy="387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33" name="Line 111"/>
            <p:cNvSpPr>
              <a:spLocks noChangeShapeType="1"/>
            </p:cNvSpPr>
            <p:nvPr/>
          </p:nvSpPr>
          <p:spPr bwMode="auto">
            <a:xfrm>
              <a:off x="1720" y="1380"/>
              <a:ext cx="0" cy="387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34" name="Line 112"/>
            <p:cNvSpPr>
              <a:spLocks noChangeShapeType="1"/>
            </p:cNvSpPr>
            <p:nvPr/>
          </p:nvSpPr>
          <p:spPr bwMode="auto">
            <a:xfrm>
              <a:off x="1720" y="1380"/>
              <a:ext cx="0" cy="387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35" name="Line 113"/>
            <p:cNvSpPr>
              <a:spLocks noChangeShapeType="1"/>
            </p:cNvSpPr>
            <p:nvPr/>
          </p:nvSpPr>
          <p:spPr bwMode="auto">
            <a:xfrm>
              <a:off x="240" y="1767"/>
              <a:ext cx="1480" cy="0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36" name="Line 114"/>
            <p:cNvSpPr>
              <a:spLocks noChangeShapeType="1"/>
            </p:cNvSpPr>
            <p:nvPr/>
          </p:nvSpPr>
          <p:spPr bwMode="auto">
            <a:xfrm>
              <a:off x="240" y="1767"/>
              <a:ext cx="1480" cy="0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37" name="Line 115"/>
            <p:cNvSpPr>
              <a:spLocks noChangeShapeType="1"/>
            </p:cNvSpPr>
            <p:nvPr/>
          </p:nvSpPr>
          <p:spPr bwMode="auto">
            <a:xfrm>
              <a:off x="3200" y="1380"/>
              <a:ext cx="0" cy="387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38" name="Line 116"/>
            <p:cNvSpPr>
              <a:spLocks noChangeShapeType="1"/>
            </p:cNvSpPr>
            <p:nvPr/>
          </p:nvSpPr>
          <p:spPr bwMode="auto">
            <a:xfrm>
              <a:off x="3200" y="1380"/>
              <a:ext cx="0" cy="387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39" name="Line 117"/>
            <p:cNvSpPr>
              <a:spLocks noChangeShapeType="1"/>
            </p:cNvSpPr>
            <p:nvPr/>
          </p:nvSpPr>
          <p:spPr bwMode="auto">
            <a:xfrm>
              <a:off x="1720" y="1767"/>
              <a:ext cx="1480" cy="0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40" name="Line 118"/>
            <p:cNvSpPr>
              <a:spLocks noChangeShapeType="1"/>
            </p:cNvSpPr>
            <p:nvPr/>
          </p:nvSpPr>
          <p:spPr bwMode="auto">
            <a:xfrm>
              <a:off x="1720" y="1767"/>
              <a:ext cx="1480" cy="0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41" name="Line 119"/>
            <p:cNvSpPr>
              <a:spLocks noChangeShapeType="1"/>
            </p:cNvSpPr>
            <p:nvPr/>
          </p:nvSpPr>
          <p:spPr bwMode="auto">
            <a:xfrm>
              <a:off x="4680" y="1380"/>
              <a:ext cx="0" cy="387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42" name="Line 120"/>
            <p:cNvSpPr>
              <a:spLocks noChangeShapeType="1"/>
            </p:cNvSpPr>
            <p:nvPr/>
          </p:nvSpPr>
          <p:spPr bwMode="auto">
            <a:xfrm>
              <a:off x="4680" y="1380"/>
              <a:ext cx="0" cy="387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43" name="Line 121"/>
            <p:cNvSpPr>
              <a:spLocks noChangeShapeType="1"/>
            </p:cNvSpPr>
            <p:nvPr/>
          </p:nvSpPr>
          <p:spPr bwMode="auto">
            <a:xfrm>
              <a:off x="3200" y="1767"/>
              <a:ext cx="1480" cy="0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44" name="Line 122"/>
            <p:cNvSpPr>
              <a:spLocks noChangeShapeType="1"/>
            </p:cNvSpPr>
            <p:nvPr/>
          </p:nvSpPr>
          <p:spPr bwMode="auto">
            <a:xfrm>
              <a:off x="3200" y="1767"/>
              <a:ext cx="1480" cy="0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45" name="Line 123"/>
            <p:cNvSpPr>
              <a:spLocks noChangeShapeType="1"/>
            </p:cNvSpPr>
            <p:nvPr/>
          </p:nvSpPr>
          <p:spPr bwMode="auto">
            <a:xfrm>
              <a:off x="6160" y="1380"/>
              <a:ext cx="0" cy="387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46" name="Line 124"/>
            <p:cNvSpPr>
              <a:spLocks noChangeShapeType="1"/>
            </p:cNvSpPr>
            <p:nvPr/>
          </p:nvSpPr>
          <p:spPr bwMode="auto">
            <a:xfrm>
              <a:off x="6160" y="1380"/>
              <a:ext cx="0" cy="387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47" name="Line 125"/>
            <p:cNvSpPr>
              <a:spLocks noChangeShapeType="1"/>
            </p:cNvSpPr>
            <p:nvPr/>
          </p:nvSpPr>
          <p:spPr bwMode="auto">
            <a:xfrm>
              <a:off x="4680" y="1767"/>
              <a:ext cx="1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48" name="Line 126"/>
            <p:cNvSpPr>
              <a:spLocks noChangeShapeType="1"/>
            </p:cNvSpPr>
            <p:nvPr/>
          </p:nvSpPr>
          <p:spPr bwMode="auto">
            <a:xfrm>
              <a:off x="240" y="1767"/>
              <a:ext cx="0" cy="388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49" name="Line 127"/>
            <p:cNvSpPr>
              <a:spLocks noChangeShapeType="1"/>
            </p:cNvSpPr>
            <p:nvPr/>
          </p:nvSpPr>
          <p:spPr bwMode="auto">
            <a:xfrm>
              <a:off x="240" y="1767"/>
              <a:ext cx="0" cy="388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50" name="Line 128"/>
            <p:cNvSpPr>
              <a:spLocks noChangeShapeType="1"/>
            </p:cNvSpPr>
            <p:nvPr/>
          </p:nvSpPr>
          <p:spPr bwMode="auto">
            <a:xfrm>
              <a:off x="1720" y="1767"/>
              <a:ext cx="0" cy="388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51" name="Line 129"/>
            <p:cNvSpPr>
              <a:spLocks noChangeShapeType="1"/>
            </p:cNvSpPr>
            <p:nvPr/>
          </p:nvSpPr>
          <p:spPr bwMode="auto">
            <a:xfrm>
              <a:off x="1720" y="1767"/>
              <a:ext cx="0" cy="388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52" name="Line 130"/>
            <p:cNvSpPr>
              <a:spLocks noChangeShapeType="1"/>
            </p:cNvSpPr>
            <p:nvPr/>
          </p:nvSpPr>
          <p:spPr bwMode="auto">
            <a:xfrm>
              <a:off x="240" y="2155"/>
              <a:ext cx="1480" cy="0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53" name="Line 131"/>
            <p:cNvSpPr>
              <a:spLocks noChangeShapeType="1"/>
            </p:cNvSpPr>
            <p:nvPr/>
          </p:nvSpPr>
          <p:spPr bwMode="auto">
            <a:xfrm>
              <a:off x="240" y="2155"/>
              <a:ext cx="1480" cy="0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54" name="Line 132"/>
            <p:cNvSpPr>
              <a:spLocks noChangeShapeType="1"/>
            </p:cNvSpPr>
            <p:nvPr/>
          </p:nvSpPr>
          <p:spPr bwMode="auto">
            <a:xfrm>
              <a:off x="3200" y="1767"/>
              <a:ext cx="0" cy="388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55" name="Line 133"/>
            <p:cNvSpPr>
              <a:spLocks noChangeShapeType="1"/>
            </p:cNvSpPr>
            <p:nvPr/>
          </p:nvSpPr>
          <p:spPr bwMode="auto">
            <a:xfrm>
              <a:off x="3200" y="1767"/>
              <a:ext cx="0" cy="388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56" name="Line 134"/>
            <p:cNvSpPr>
              <a:spLocks noChangeShapeType="1"/>
            </p:cNvSpPr>
            <p:nvPr/>
          </p:nvSpPr>
          <p:spPr bwMode="auto">
            <a:xfrm>
              <a:off x="1720" y="2155"/>
              <a:ext cx="1480" cy="0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57" name="Line 135"/>
            <p:cNvSpPr>
              <a:spLocks noChangeShapeType="1"/>
            </p:cNvSpPr>
            <p:nvPr/>
          </p:nvSpPr>
          <p:spPr bwMode="auto">
            <a:xfrm>
              <a:off x="1720" y="2155"/>
              <a:ext cx="1480" cy="0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58" name="Line 136"/>
            <p:cNvSpPr>
              <a:spLocks noChangeShapeType="1"/>
            </p:cNvSpPr>
            <p:nvPr/>
          </p:nvSpPr>
          <p:spPr bwMode="auto">
            <a:xfrm>
              <a:off x="4680" y="1767"/>
              <a:ext cx="0" cy="388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59" name="Line 137"/>
            <p:cNvSpPr>
              <a:spLocks noChangeShapeType="1"/>
            </p:cNvSpPr>
            <p:nvPr/>
          </p:nvSpPr>
          <p:spPr bwMode="auto">
            <a:xfrm>
              <a:off x="4680" y="1767"/>
              <a:ext cx="0" cy="388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60" name="Line 138"/>
            <p:cNvSpPr>
              <a:spLocks noChangeShapeType="1"/>
            </p:cNvSpPr>
            <p:nvPr/>
          </p:nvSpPr>
          <p:spPr bwMode="auto">
            <a:xfrm>
              <a:off x="3200" y="2155"/>
              <a:ext cx="1480" cy="0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61" name="Line 139"/>
            <p:cNvSpPr>
              <a:spLocks noChangeShapeType="1"/>
            </p:cNvSpPr>
            <p:nvPr/>
          </p:nvSpPr>
          <p:spPr bwMode="auto">
            <a:xfrm>
              <a:off x="3200" y="2155"/>
              <a:ext cx="1480" cy="0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62" name="Line 140"/>
            <p:cNvSpPr>
              <a:spLocks noChangeShapeType="1"/>
            </p:cNvSpPr>
            <p:nvPr/>
          </p:nvSpPr>
          <p:spPr bwMode="auto">
            <a:xfrm>
              <a:off x="6160" y="1767"/>
              <a:ext cx="0" cy="388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63" name="Line 141"/>
            <p:cNvSpPr>
              <a:spLocks noChangeShapeType="1"/>
            </p:cNvSpPr>
            <p:nvPr/>
          </p:nvSpPr>
          <p:spPr bwMode="auto">
            <a:xfrm>
              <a:off x="6160" y="1767"/>
              <a:ext cx="0" cy="388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64" name="Line 142"/>
            <p:cNvSpPr>
              <a:spLocks noChangeShapeType="1"/>
            </p:cNvSpPr>
            <p:nvPr/>
          </p:nvSpPr>
          <p:spPr bwMode="auto">
            <a:xfrm>
              <a:off x="4680" y="2155"/>
              <a:ext cx="1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65" name="Line 143"/>
            <p:cNvSpPr>
              <a:spLocks noChangeShapeType="1"/>
            </p:cNvSpPr>
            <p:nvPr/>
          </p:nvSpPr>
          <p:spPr bwMode="auto">
            <a:xfrm>
              <a:off x="240" y="2155"/>
              <a:ext cx="0" cy="387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66" name="Line 144"/>
            <p:cNvSpPr>
              <a:spLocks noChangeShapeType="1"/>
            </p:cNvSpPr>
            <p:nvPr/>
          </p:nvSpPr>
          <p:spPr bwMode="auto">
            <a:xfrm>
              <a:off x="240" y="2155"/>
              <a:ext cx="0" cy="387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67" name="Line 145"/>
            <p:cNvSpPr>
              <a:spLocks noChangeShapeType="1"/>
            </p:cNvSpPr>
            <p:nvPr/>
          </p:nvSpPr>
          <p:spPr bwMode="auto">
            <a:xfrm>
              <a:off x="1720" y="2155"/>
              <a:ext cx="0" cy="387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68" name="Line 146"/>
            <p:cNvSpPr>
              <a:spLocks noChangeShapeType="1"/>
            </p:cNvSpPr>
            <p:nvPr/>
          </p:nvSpPr>
          <p:spPr bwMode="auto">
            <a:xfrm>
              <a:off x="1720" y="2155"/>
              <a:ext cx="0" cy="387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69" name="Line 147"/>
            <p:cNvSpPr>
              <a:spLocks noChangeShapeType="1"/>
            </p:cNvSpPr>
            <p:nvPr/>
          </p:nvSpPr>
          <p:spPr bwMode="auto">
            <a:xfrm>
              <a:off x="240" y="2542"/>
              <a:ext cx="1480" cy="0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70" name="Line 148"/>
            <p:cNvSpPr>
              <a:spLocks noChangeShapeType="1"/>
            </p:cNvSpPr>
            <p:nvPr/>
          </p:nvSpPr>
          <p:spPr bwMode="auto">
            <a:xfrm>
              <a:off x="240" y="2542"/>
              <a:ext cx="1480" cy="0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71" name="Line 149"/>
            <p:cNvSpPr>
              <a:spLocks noChangeShapeType="1"/>
            </p:cNvSpPr>
            <p:nvPr/>
          </p:nvSpPr>
          <p:spPr bwMode="auto">
            <a:xfrm>
              <a:off x="3200" y="2155"/>
              <a:ext cx="0" cy="387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72" name="Line 150"/>
            <p:cNvSpPr>
              <a:spLocks noChangeShapeType="1"/>
            </p:cNvSpPr>
            <p:nvPr/>
          </p:nvSpPr>
          <p:spPr bwMode="auto">
            <a:xfrm>
              <a:off x="3200" y="2155"/>
              <a:ext cx="0" cy="387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73" name="Line 151"/>
            <p:cNvSpPr>
              <a:spLocks noChangeShapeType="1"/>
            </p:cNvSpPr>
            <p:nvPr/>
          </p:nvSpPr>
          <p:spPr bwMode="auto">
            <a:xfrm>
              <a:off x="1720" y="2542"/>
              <a:ext cx="1480" cy="0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74" name="Line 152"/>
            <p:cNvSpPr>
              <a:spLocks noChangeShapeType="1"/>
            </p:cNvSpPr>
            <p:nvPr/>
          </p:nvSpPr>
          <p:spPr bwMode="auto">
            <a:xfrm>
              <a:off x="1720" y="2542"/>
              <a:ext cx="1480" cy="0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75" name="Line 153"/>
            <p:cNvSpPr>
              <a:spLocks noChangeShapeType="1"/>
            </p:cNvSpPr>
            <p:nvPr/>
          </p:nvSpPr>
          <p:spPr bwMode="auto">
            <a:xfrm>
              <a:off x="4680" y="2155"/>
              <a:ext cx="0" cy="387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76" name="Line 154"/>
            <p:cNvSpPr>
              <a:spLocks noChangeShapeType="1"/>
            </p:cNvSpPr>
            <p:nvPr/>
          </p:nvSpPr>
          <p:spPr bwMode="auto">
            <a:xfrm>
              <a:off x="4680" y="2155"/>
              <a:ext cx="0" cy="387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77" name="Line 155"/>
            <p:cNvSpPr>
              <a:spLocks noChangeShapeType="1"/>
            </p:cNvSpPr>
            <p:nvPr/>
          </p:nvSpPr>
          <p:spPr bwMode="auto">
            <a:xfrm>
              <a:off x="3200" y="2542"/>
              <a:ext cx="1480" cy="0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78" name="Line 156"/>
            <p:cNvSpPr>
              <a:spLocks noChangeShapeType="1"/>
            </p:cNvSpPr>
            <p:nvPr/>
          </p:nvSpPr>
          <p:spPr bwMode="auto">
            <a:xfrm>
              <a:off x="3200" y="2542"/>
              <a:ext cx="1480" cy="0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79" name="Line 157"/>
            <p:cNvSpPr>
              <a:spLocks noChangeShapeType="1"/>
            </p:cNvSpPr>
            <p:nvPr/>
          </p:nvSpPr>
          <p:spPr bwMode="auto">
            <a:xfrm>
              <a:off x="6160" y="2155"/>
              <a:ext cx="0" cy="387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80" name="Line 158"/>
            <p:cNvSpPr>
              <a:spLocks noChangeShapeType="1"/>
            </p:cNvSpPr>
            <p:nvPr/>
          </p:nvSpPr>
          <p:spPr bwMode="auto">
            <a:xfrm>
              <a:off x="6160" y="2155"/>
              <a:ext cx="0" cy="387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81" name="Line 159"/>
            <p:cNvSpPr>
              <a:spLocks noChangeShapeType="1"/>
            </p:cNvSpPr>
            <p:nvPr/>
          </p:nvSpPr>
          <p:spPr bwMode="auto">
            <a:xfrm>
              <a:off x="4680" y="2542"/>
              <a:ext cx="1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82" name="Line 160"/>
            <p:cNvSpPr>
              <a:spLocks noChangeShapeType="1"/>
            </p:cNvSpPr>
            <p:nvPr/>
          </p:nvSpPr>
          <p:spPr bwMode="auto">
            <a:xfrm>
              <a:off x="240" y="2542"/>
              <a:ext cx="0" cy="388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83" name="Line 161"/>
            <p:cNvSpPr>
              <a:spLocks noChangeShapeType="1"/>
            </p:cNvSpPr>
            <p:nvPr/>
          </p:nvSpPr>
          <p:spPr bwMode="auto">
            <a:xfrm>
              <a:off x="240" y="2542"/>
              <a:ext cx="0" cy="388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84" name="Line 162"/>
            <p:cNvSpPr>
              <a:spLocks noChangeShapeType="1"/>
            </p:cNvSpPr>
            <p:nvPr/>
          </p:nvSpPr>
          <p:spPr bwMode="auto">
            <a:xfrm>
              <a:off x="1720" y="2542"/>
              <a:ext cx="0" cy="388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85" name="Line 163"/>
            <p:cNvSpPr>
              <a:spLocks noChangeShapeType="1"/>
            </p:cNvSpPr>
            <p:nvPr/>
          </p:nvSpPr>
          <p:spPr bwMode="auto">
            <a:xfrm>
              <a:off x="1720" y="2542"/>
              <a:ext cx="0" cy="388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86" name="Line 164"/>
            <p:cNvSpPr>
              <a:spLocks noChangeShapeType="1"/>
            </p:cNvSpPr>
            <p:nvPr/>
          </p:nvSpPr>
          <p:spPr bwMode="auto">
            <a:xfrm>
              <a:off x="240" y="2930"/>
              <a:ext cx="1480" cy="0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87" name="Line 165"/>
            <p:cNvSpPr>
              <a:spLocks noChangeShapeType="1"/>
            </p:cNvSpPr>
            <p:nvPr/>
          </p:nvSpPr>
          <p:spPr bwMode="auto">
            <a:xfrm>
              <a:off x="240" y="2930"/>
              <a:ext cx="1480" cy="0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88" name="Line 166"/>
            <p:cNvSpPr>
              <a:spLocks noChangeShapeType="1"/>
            </p:cNvSpPr>
            <p:nvPr/>
          </p:nvSpPr>
          <p:spPr bwMode="auto">
            <a:xfrm>
              <a:off x="3200" y="2542"/>
              <a:ext cx="0" cy="388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89" name="Line 167"/>
            <p:cNvSpPr>
              <a:spLocks noChangeShapeType="1"/>
            </p:cNvSpPr>
            <p:nvPr/>
          </p:nvSpPr>
          <p:spPr bwMode="auto">
            <a:xfrm>
              <a:off x="3200" y="2542"/>
              <a:ext cx="0" cy="388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90" name="Line 168"/>
            <p:cNvSpPr>
              <a:spLocks noChangeShapeType="1"/>
            </p:cNvSpPr>
            <p:nvPr/>
          </p:nvSpPr>
          <p:spPr bwMode="auto">
            <a:xfrm>
              <a:off x="1720" y="2930"/>
              <a:ext cx="1480" cy="0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91" name="Line 169"/>
            <p:cNvSpPr>
              <a:spLocks noChangeShapeType="1"/>
            </p:cNvSpPr>
            <p:nvPr/>
          </p:nvSpPr>
          <p:spPr bwMode="auto">
            <a:xfrm>
              <a:off x="1720" y="2930"/>
              <a:ext cx="1480" cy="0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92" name="Line 170"/>
            <p:cNvSpPr>
              <a:spLocks noChangeShapeType="1"/>
            </p:cNvSpPr>
            <p:nvPr/>
          </p:nvSpPr>
          <p:spPr bwMode="auto">
            <a:xfrm>
              <a:off x="4680" y="2542"/>
              <a:ext cx="0" cy="388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93" name="Line 171"/>
            <p:cNvSpPr>
              <a:spLocks noChangeShapeType="1"/>
            </p:cNvSpPr>
            <p:nvPr/>
          </p:nvSpPr>
          <p:spPr bwMode="auto">
            <a:xfrm>
              <a:off x="4680" y="2542"/>
              <a:ext cx="0" cy="388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94" name="Line 172"/>
            <p:cNvSpPr>
              <a:spLocks noChangeShapeType="1"/>
            </p:cNvSpPr>
            <p:nvPr/>
          </p:nvSpPr>
          <p:spPr bwMode="auto">
            <a:xfrm>
              <a:off x="3200" y="2930"/>
              <a:ext cx="1480" cy="0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95" name="Line 173"/>
            <p:cNvSpPr>
              <a:spLocks noChangeShapeType="1"/>
            </p:cNvSpPr>
            <p:nvPr/>
          </p:nvSpPr>
          <p:spPr bwMode="auto">
            <a:xfrm>
              <a:off x="3200" y="2930"/>
              <a:ext cx="1480" cy="0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96" name="Line 174"/>
            <p:cNvSpPr>
              <a:spLocks noChangeShapeType="1"/>
            </p:cNvSpPr>
            <p:nvPr/>
          </p:nvSpPr>
          <p:spPr bwMode="auto">
            <a:xfrm>
              <a:off x="6160" y="2542"/>
              <a:ext cx="0" cy="388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97" name="Line 175"/>
            <p:cNvSpPr>
              <a:spLocks noChangeShapeType="1"/>
            </p:cNvSpPr>
            <p:nvPr/>
          </p:nvSpPr>
          <p:spPr bwMode="auto">
            <a:xfrm>
              <a:off x="6160" y="2542"/>
              <a:ext cx="0" cy="388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98" name="Line 176"/>
            <p:cNvSpPr>
              <a:spLocks noChangeShapeType="1"/>
            </p:cNvSpPr>
            <p:nvPr/>
          </p:nvSpPr>
          <p:spPr bwMode="auto">
            <a:xfrm>
              <a:off x="4680" y="2930"/>
              <a:ext cx="1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99" name="Line 177"/>
            <p:cNvSpPr>
              <a:spLocks noChangeShapeType="1"/>
            </p:cNvSpPr>
            <p:nvPr/>
          </p:nvSpPr>
          <p:spPr bwMode="auto">
            <a:xfrm>
              <a:off x="240" y="2930"/>
              <a:ext cx="0" cy="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00" name="Line 178"/>
            <p:cNvSpPr>
              <a:spLocks noChangeShapeType="1"/>
            </p:cNvSpPr>
            <p:nvPr/>
          </p:nvSpPr>
          <p:spPr bwMode="auto">
            <a:xfrm>
              <a:off x="1720" y="2930"/>
              <a:ext cx="0" cy="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01" name="Line 179"/>
            <p:cNvSpPr>
              <a:spLocks noChangeShapeType="1"/>
            </p:cNvSpPr>
            <p:nvPr/>
          </p:nvSpPr>
          <p:spPr bwMode="auto">
            <a:xfrm>
              <a:off x="240" y="3317"/>
              <a:ext cx="1480" cy="0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02" name="Line 180"/>
            <p:cNvSpPr>
              <a:spLocks noChangeShapeType="1"/>
            </p:cNvSpPr>
            <p:nvPr/>
          </p:nvSpPr>
          <p:spPr bwMode="auto">
            <a:xfrm>
              <a:off x="240" y="3317"/>
              <a:ext cx="1480" cy="0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03" name="Line 181"/>
            <p:cNvSpPr>
              <a:spLocks noChangeShapeType="1"/>
            </p:cNvSpPr>
            <p:nvPr/>
          </p:nvSpPr>
          <p:spPr bwMode="auto">
            <a:xfrm>
              <a:off x="3200" y="2930"/>
              <a:ext cx="0" cy="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04" name="Line 182"/>
            <p:cNvSpPr>
              <a:spLocks noChangeShapeType="1"/>
            </p:cNvSpPr>
            <p:nvPr/>
          </p:nvSpPr>
          <p:spPr bwMode="auto">
            <a:xfrm>
              <a:off x="1720" y="3317"/>
              <a:ext cx="1480" cy="0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05" name="Line 183"/>
            <p:cNvSpPr>
              <a:spLocks noChangeShapeType="1"/>
            </p:cNvSpPr>
            <p:nvPr/>
          </p:nvSpPr>
          <p:spPr bwMode="auto">
            <a:xfrm>
              <a:off x="1720" y="3317"/>
              <a:ext cx="1480" cy="0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06" name="Line 184"/>
            <p:cNvSpPr>
              <a:spLocks noChangeShapeType="1"/>
            </p:cNvSpPr>
            <p:nvPr/>
          </p:nvSpPr>
          <p:spPr bwMode="auto">
            <a:xfrm>
              <a:off x="4680" y="2930"/>
              <a:ext cx="0" cy="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07" name="Line 185"/>
            <p:cNvSpPr>
              <a:spLocks noChangeShapeType="1"/>
            </p:cNvSpPr>
            <p:nvPr/>
          </p:nvSpPr>
          <p:spPr bwMode="auto">
            <a:xfrm>
              <a:off x="3200" y="3317"/>
              <a:ext cx="1480" cy="0"/>
            </a:xfrm>
            <a:prstGeom prst="line">
              <a:avLst/>
            </a:prstGeom>
            <a:noFill/>
            <a:ln w="1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08" name="Line 186"/>
            <p:cNvSpPr>
              <a:spLocks noChangeShapeType="1"/>
            </p:cNvSpPr>
            <p:nvPr/>
          </p:nvSpPr>
          <p:spPr bwMode="auto">
            <a:xfrm>
              <a:off x="3200" y="3317"/>
              <a:ext cx="1480" cy="0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09" name="Line 187"/>
            <p:cNvSpPr>
              <a:spLocks noChangeShapeType="1"/>
            </p:cNvSpPr>
            <p:nvPr/>
          </p:nvSpPr>
          <p:spPr bwMode="auto">
            <a:xfrm>
              <a:off x="6160" y="2930"/>
              <a:ext cx="0" cy="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10" name="Line 188"/>
            <p:cNvSpPr>
              <a:spLocks noChangeShapeType="1"/>
            </p:cNvSpPr>
            <p:nvPr/>
          </p:nvSpPr>
          <p:spPr bwMode="auto">
            <a:xfrm>
              <a:off x="4680" y="3317"/>
              <a:ext cx="1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0723" name="Picture 1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254000"/>
            <a:ext cx="1514475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1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8138" y="254000"/>
            <a:ext cx="13557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9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4888" y="242888"/>
            <a:ext cx="2192337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192"/>
          <p:cNvSpPr txBox="1">
            <a:spLocks noChangeArrowheads="1"/>
          </p:cNvSpPr>
          <p:nvPr/>
        </p:nvSpPr>
        <p:spPr bwMode="auto">
          <a:xfrm>
            <a:off x="382588" y="6230938"/>
            <a:ext cx="9224962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3800">
                <a:solidFill>
                  <a:schemeClr val="bg1"/>
                </a:solidFill>
                <a:latin typeface="Arial" pitchFamily="1" charset="0"/>
              </a:rPr>
              <a:t>What are the scientific names of each of these organisms?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636000" cy="1219200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</a:pPr>
            <a:endParaRPr lang="en-US" sz="4900" dirty="0">
              <a:solidFill>
                <a:schemeClr val="bg1"/>
              </a:solidFill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19200"/>
            <a:ext cx="9398000" cy="5867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480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BINOMIAL NOMENCLATURE</a:t>
            </a:r>
          </a:p>
          <a:p>
            <a:pPr marL="0" indent="0" eaLnBrk="1" hangingPunct="1">
              <a:buNone/>
            </a:pPr>
            <a:endParaRPr lang="en-US" sz="4800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 eaLnBrk="1" hangingPunct="1"/>
            <a:r>
              <a:rPr lang="en-US" sz="480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system of naming</a:t>
            </a:r>
          </a:p>
          <a:p>
            <a:pPr lvl="1" eaLnBrk="1" hangingPunct="1"/>
            <a:r>
              <a:rPr lang="en-US" sz="480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Means it is a 2-name system.</a:t>
            </a:r>
          </a:p>
          <a:p>
            <a:pPr eaLnBrk="1" hangingPunct="1"/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636000" cy="1447800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</a:pPr>
            <a:r>
              <a:rPr lang="en-US" sz="490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More on Naming..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2438400"/>
            <a:ext cx="8636000" cy="464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Scientific names must either be </a:t>
            </a:r>
            <a:r>
              <a:rPr lang="en-US" sz="3600" u="sng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underlined</a:t>
            </a:r>
            <a:r>
              <a:rPr lang="en-US" sz="3600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or </a:t>
            </a:r>
            <a:r>
              <a:rPr lang="en-US" sz="3600" i="1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italicized</a:t>
            </a:r>
          </a:p>
          <a:p>
            <a:pPr eaLnBrk="1" hangingPunct="1"/>
            <a:endParaRPr lang="en-US" sz="3600" i="1" dirty="0" smtClean="0">
              <a:solidFill>
                <a:schemeClr val="bg1"/>
              </a:solidFill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</a:t>
            </a:r>
            <a:r>
              <a:rPr lang="en-US" sz="3600" u="sng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genus</a:t>
            </a:r>
            <a:r>
              <a:rPr lang="en-US" sz="3600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is always capitalized, the </a:t>
            </a:r>
            <a:r>
              <a:rPr lang="en-US" sz="3600" u="sng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species</a:t>
            </a:r>
            <a:r>
              <a:rPr lang="en-US" sz="3600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is lowercase (Ex: </a:t>
            </a:r>
            <a:r>
              <a:rPr lang="en-US" sz="3600" i="1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Homo </a:t>
            </a:r>
            <a:r>
              <a:rPr lang="en-US" sz="3600" i="1" dirty="0" err="1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sapien</a:t>
            </a:r>
            <a:r>
              <a:rPr lang="en-US" sz="3600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)</a:t>
            </a:r>
          </a:p>
          <a:p>
            <a:pPr eaLnBrk="1" hangingPunct="1"/>
            <a:endParaRPr lang="en-US" sz="3600" dirty="0" smtClean="0">
              <a:solidFill>
                <a:schemeClr val="bg1"/>
              </a:solidFill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Can be abbreviated. Ex. </a:t>
            </a:r>
            <a:r>
              <a:rPr lang="en-US" sz="3600" i="1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F. </a:t>
            </a:r>
            <a:r>
              <a:rPr lang="en-US" sz="3600" i="1" dirty="0" err="1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leo</a:t>
            </a:r>
            <a:r>
              <a:rPr lang="en-US" sz="3600" i="1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,  </a:t>
            </a:r>
            <a:r>
              <a:rPr lang="en-US" sz="3600" i="1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F. </a:t>
            </a:r>
            <a:r>
              <a:rPr lang="en-US" sz="3600" i="1" dirty="0" err="1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tigris</a:t>
            </a:r>
            <a:r>
              <a:rPr lang="en-US" sz="3600" i="1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,   H. </a:t>
            </a:r>
            <a:r>
              <a:rPr lang="en-US" sz="3600" i="1" dirty="0" err="1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sapien</a:t>
            </a:r>
            <a:endParaRPr lang="en-US" sz="3600" i="1" dirty="0" smtClean="0">
              <a:solidFill>
                <a:schemeClr val="bg1"/>
              </a:solidFill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/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1193800" y="914400"/>
            <a:ext cx="6934200" cy="11430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300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     </a:t>
            </a:r>
            <a:r>
              <a:rPr lang="en-US" sz="430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What is a species?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584200" y="2286000"/>
            <a:ext cx="8747125" cy="1981200"/>
          </a:xfrm>
        </p:spPr>
        <p:txBody>
          <a:bodyPr lIns="0" tIns="0" rIns="0" bIns="0">
            <a:normAutofit/>
          </a:bodyPr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4300" dirty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Defined as organisms that can interbreed with</a:t>
            </a:r>
            <a:r>
              <a:rPr lang="en-US" sz="4300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one another, and produce fertile offspring</a:t>
            </a:r>
            <a:endParaRPr lang="en-US" sz="4300" dirty="0">
              <a:solidFill>
                <a:schemeClr val="bg1"/>
              </a:solidFill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4000" y="4267200"/>
            <a:ext cx="4002088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736600" y="914400"/>
            <a:ext cx="9177338" cy="7620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300" baseline="0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                  </a:t>
            </a:r>
            <a:r>
              <a:rPr lang="en-US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HYBRID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idx="1"/>
          </p:nvPr>
        </p:nvSpPr>
        <p:spPr>
          <a:xfrm>
            <a:off x="1670050" y="6807200"/>
            <a:ext cx="7189788" cy="554038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Example:  ligers and mules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5800" y="1981200"/>
            <a:ext cx="6372225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52450" y="355600"/>
            <a:ext cx="9055100" cy="1168400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</a:pPr>
            <a:r>
              <a:rPr lang="en-US" sz="4900" dirty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Kingdoms</a:t>
            </a: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552450" y="1828800"/>
            <a:ext cx="90551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lvl="1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There are currently 6 </a:t>
            </a:r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kingdoms</a:t>
            </a:r>
          </a:p>
          <a:p>
            <a:pPr marL="114300" lvl="1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sz="4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lvl="1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4000" dirty="0">
                <a:latin typeface="Arial"/>
                <a:cs typeface="Arial"/>
              </a:rPr>
              <a:t>Classification into a kingdom is based on certain </a:t>
            </a:r>
            <a:r>
              <a:rPr lang="en-US" sz="4000" dirty="0" smtClean="0">
                <a:latin typeface="Arial"/>
                <a:cs typeface="Arial"/>
              </a:rPr>
              <a:t>criteria:</a:t>
            </a:r>
          </a:p>
          <a:p>
            <a:pPr lvl="1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endParaRPr lang="en-US" sz="4000" dirty="0" smtClean="0">
              <a:latin typeface="Arial"/>
              <a:cs typeface="Arial"/>
            </a:endParaRPr>
          </a:p>
          <a:p>
            <a:pPr marL="857250" lvl="2" indent="-285750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1" charset="0"/>
              <a:buChar char="o"/>
            </a:pPr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How it obtains energy</a:t>
            </a:r>
          </a:p>
          <a:p>
            <a:pPr marL="857250" lvl="2" indent="-285750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1" charset="0"/>
              <a:buChar char="o"/>
            </a:pPr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Number </a:t>
            </a:r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of </a:t>
            </a:r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cells</a:t>
            </a:r>
            <a:endParaRPr lang="en-US" sz="4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857250" lvl="2" indent="-285750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1" charset="0"/>
              <a:buChar char="o"/>
            </a:pPr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Type of </a:t>
            </a:r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cell</a:t>
            </a:r>
          </a:p>
          <a:p>
            <a:pPr marL="857250" lvl="2" indent="-285750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1" charset="0"/>
              <a:buChar char="o"/>
            </a:pPr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Movement</a:t>
            </a:r>
            <a:endParaRPr lang="en-US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>
          <a:xfrm>
            <a:off x="-101600" y="836920"/>
            <a:ext cx="10515600" cy="1201042"/>
          </a:xfrm>
        </p:spPr>
        <p:txBody>
          <a:bodyPr lIns="0" tIns="0" rIns="0" bIns="0">
            <a:normAutofit fontScale="90000"/>
          </a:bodyPr>
          <a:lstStyle/>
          <a:p>
            <a:pPr algn="ctr" eaLnBrk="1" hangingPunct="1">
              <a:lnSpc>
                <a:spcPct val="95000"/>
              </a:lnSpc>
            </a:pPr>
            <a:r>
              <a:rPr lang="en-US" sz="400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Kingdom Eubacteria &amp; Kingdom </a:t>
            </a:r>
            <a:r>
              <a:rPr lang="en-US" sz="4000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Archaebacteria</a:t>
            </a:r>
            <a:r>
              <a:rPr lang="en-US" sz="400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/>
            </a:r>
            <a:br>
              <a:rPr lang="en-US" sz="400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</a:br>
            <a:r>
              <a:rPr lang="en-US" sz="400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(</a:t>
            </a:r>
            <a:r>
              <a:rPr lang="en-US" sz="4000" u="sng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Monera</a:t>
            </a:r>
            <a:r>
              <a:rPr lang="en-US" sz="400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2666" y="2596526"/>
            <a:ext cx="8297333" cy="399924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4000" dirty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</a:t>
            </a:r>
            <a:r>
              <a:rPr lang="en-US" sz="4000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eterotrophic </a:t>
            </a:r>
            <a:r>
              <a:rPr lang="en-US" sz="4000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or autotrophic</a:t>
            </a:r>
          </a:p>
          <a:p>
            <a:pPr eaLnBrk="1" hangingPunct="1"/>
            <a:r>
              <a:rPr lang="en-US" sz="4000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# of cells: Unicellular</a:t>
            </a:r>
          </a:p>
          <a:p>
            <a:pPr eaLnBrk="1" hangingPunct="1"/>
            <a:r>
              <a:rPr lang="en-US" sz="4000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No: Prokaryotes</a:t>
            </a:r>
          </a:p>
          <a:p>
            <a:pPr eaLnBrk="1" hangingPunct="1"/>
            <a:r>
              <a:rPr lang="en-US" sz="4000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Can move: Mobile</a:t>
            </a:r>
          </a:p>
          <a:p>
            <a:pPr eaLnBrk="1" hangingPunct="1"/>
            <a:r>
              <a:rPr lang="en-US" sz="4000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Ex:</a:t>
            </a:r>
          </a:p>
          <a:p>
            <a:pPr lvl="1" eaLnBrk="1" hangingPunct="1"/>
            <a:r>
              <a:rPr lang="en-US" sz="3200" dirty="0" err="1" smtClean="0">
                <a:solidFill>
                  <a:schemeClr val="bg1"/>
                </a:solidFill>
                <a:latin typeface="Arial" pitchFamily="1" charset="0"/>
              </a:rPr>
              <a:t>Eubacteria</a:t>
            </a:r>
            <a:r>
              <a:rPr lang="en-US" sz="3200" dirty="0" smtClean="0">
                <a:solidFill>
                  <a:schemeClr val="bg1"/>
                </a:solidFill>
                <a:latin typeface="Arial" pitchFamily="1" charset="0"/>
              </a:rPr>
              <a:t> = common bacteria</a:t>
            </a:r>
          </a:p>
          <a:p>
            <a:pPr lvl="1" eaLnBrk="1" hangingPunct="1"/>
            <a:r>
              <a:rPr lang="en-US" sz="3200" dirty="0" err="1" smtClean="0">
                <a:solidFill>
                  <a:schemeClr val="bg1"/>
                </a:solidFill>
                <a:latin typeface="Arial" pitchFamily="1" charset="0"/>
              </a:rPr>
              <a:t>Archaebacteria</a:t>
            </a:r>
            <a:r>
              <a:rPr lang="en-US" sz="3200" dirty="0" smtClean="0">
                <a:solidFill>
                  <a:schemeClr val="bg1"/>
                </a:solidFill>
                <a:latin typeface="Arial" pitchFamily="1" charset="0"/>
              </a:rPr>
              <a:t> = ancient bacteria, exists in extreme environments</a:t>
            </a:r>
          </a:p>
        </p:txBody>
      </p:sp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6000" y="3049921"/>
            <a:ext cx="263525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4275" y="338138"/>
            <a:ext cx="5875338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000" y="1354138"/>
            <a:ext cx="4995863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18000" y="4116388"/>
            <a:ext cx="5249863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468313" y="5722938"/>
            <a:ext cx="34671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2900">
                <a:solidFill>
                  <a:schemeClr val="bg1"/>
                </a:solidFill>
                <a:latin typeface="Arial" pitchFamily="1" charset="0"/>
              </a:rPr>
              <a:t>Which one of these is NOT actually a bear?</a:t>
            </a: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2330450" y="6815138"/>
            <a:ext cx="1858963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>
                <a:solidFill>
                  <a:srgbClr val="000000"/>
                </a:solidFill>
                <a:latin typeface="Arial" pitchFamily="1" charset="0"/>
              </a:rPr>
              <a:t>Photo Credits</a:t>
            </a:r>
            <a:endParaRPr lang="en-US"/>
          </a:p>
          <a:p>
            <a:pPr>
              <a:lnSpc>
                <a:spcPct val="95000"/>
              </a:lnSpc>
            </a:pPr>
            <a:r>
              <a:rPr lang="en-US" sz="1200">
                <a:solidFill>
                  <a:srgbClr val="000000"/>
                </a:solidFill>
                <a:latin typeface="Arial" pitchFamily="1" charset="0"/>
              </a:rPr>
              <a:t>Panda: Chi King</a:t>
            </a:r>
            <a:endParaRPr lang="en-US"/>
          </a:p>
          <a:p>
            <a:pPr>
              <a:lnSpc>
                <a:spcPct val="95000"/>
              </a:lnSpc>
            </a:pPr>
            <a:r>
              <a:rPr lang="en-US" sz="1200">
                <a:solidFill>
                  <a:srgbClr val="000000"/>
                </a:solidFill>
                <a:latin typeface="Arial" pitchFamily="1" charset="0"/>
              </a:rPr>
              <a:t>Koala: Belgianchocolate</a:t>
            </a:r>
            <a:endParaRPr lang="en-US"/>
          </a:p>
          <a:p>
            <a:pPr>
              <a:lnSpc>
                <a:spcPct val="95000"/>
              </a:lnSpc>
            </a:pPr>
            <a:r>
              <a:rPr lang="en-US" sz="1200">
                <a:solidFill>
                  <a:srgbClr val="000000"/>
                </a:solidFill>
                <a:latin typeface="Arial" pitchFamily="1" charset="0"/>
              </a:rPr>
              <a:t>Black Bear: SparkyLeigh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8636000" cy="1066800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</a:pPr>
            <a:r>
              <a:rPr lang="en-US" sz="490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Kingdom </a:t>
            </a:r>
            <a:r>
              <a:rPr lang="en-US" sz="490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Protista/</a:t>
            </a:r>
            <a:r>
              <a:rPr lang="en-US" sz="4900" dirty="0" err="1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</a:t>
            </a:r>
            <a:r>
              <a:rPr lang="en-US" sz="4900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rotist</a:t>
            </a:r>
            <a:endParaRPr lang="en-US" sz="4900" dirty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2141537"/>
            <a:ext cx="8636000" cy="54784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</a:t>
            </a:r>
            <a:r>
              <a:rPr lang="en-US" sz="3600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eterotrophic </a:t>
            </a:r>
            <a:r>
              <a:rPr lang="en-US" sz="3600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or autotrophic</a:t>
            </a:r>
          </a:p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# of cells: unicellular or multicellular</a:t>
            </a:r>
          </a:p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Yes: Eukaryotic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Can move and not move: mobile or sessile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  <a:latin typeface="Arial" pitchFamily="1" charset="0"/>
              </a:rPr>
              <a:t>Flagella or </a:t>
            </a:r>
            <a:r>
              <a:rPr lang="en-US" dirty="0" err="1" smtClean="0">
                <a:solidFill>
                  <a:schemeClr val="bg1"/>
                </a:solidFill>
                <a:latin typeface="Arial" pitchFamily="1" charset="0"/>
              </a:rPr>
              <a:t>cicllia</a:t>
            </a:r>
            <a:endParaRPr lang="en-US" dirty="0" smtClean="0">
              <a:solidFill>
                <a:schemeClr val="bg1"/>
              </a:solidFill>
              <a:latin typeface="Arial" pitchFamily="1" charset="0"/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Examples: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  <a:latin typeface="Arial" pitchFamily="1" charset="0"/>
              </a:rPr>
              <a:t>Amoeba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  <a:latin typeface="Arial" pitchFamily="1" charset="0"/>
              </a:rPr>
              <a:t>Paramecium</a:t>
            </a:r>
            <a:endParaRPr lang="en-US" dirty="0" smtClean="0">
              <a:solidFill>
                <a:schemeClr val="bg1"/>
              </a:solidFill>
              <a:latin typeface="Arial" pitchFamily="1" charset="0"/>
            </a:endParaRP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  <a:latin typeface="Arial" pitchFamily="1" charset="0"/>
              </a:rPr>
              <a:t>Algae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Most live in Water</a:t>
            </a:r>
          </a:p>
          <a:p>
            <a:pPr eaLnBrk="1" hangingPunct="1"/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4275" y="4656138"/>
            <a:ext cx="3990975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6310313" y="6992938"/>
            <a:ext cx="27051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>
                <a:solidFill>
                  <a:srgbClr val="000000"/>
                </a:solidFill>
                <a:latin typeface="Arial" pitchFamily="1" charset="0"/>
              </a:rPr>
              <a:t>Photo of Ameba by PROYECTO AGUA **/** WATER PROJECT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8636000" cy="1066800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</a:pPr>
            <a:r>
              <a:rPr lang="en-US" sz="490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Kingdom Fungi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2362200"/>
            <a:ext cx="8636000" cy="4411663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Heterotrophic</a:t>
            </a:r>
          </a:p>
          <a:p>
            <a:pPr eaLnBrk="1" hangingPunct="1"/>
            <a:r>
              <a:rPr lang="en-US" sz="4000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# of cells: Multicellular</a:t>
            </a:r>
          </a:p>
          <a:p>
            <a:pPr eaLnBrk="1" hangingPunct="1"/>
            <a:r>
              <a:rPr lang="en-US" sz="4000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Yes: Eukaryotic</a:t>
            </a:r>
          </a:p>
          <a:p>
            <a:pPr eaLnBrk="1" hangingPunct="1"/>
            <a:r>
              <a:rPr lang="en-US" sz="4000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Don’t move: Sessile</a:t>
            </a:r>
          </a:p>
          <a:p>
            <a:pPr eaLnBrk="1" hangingPunct="1"/>
            <a:r>
              <a:rPr lang="en-US" sz="4000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Have a cell wall</a:t>
            </a:r>
          </a:p>
        </p:txBody>
      </p:sp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0756" y="3806623"/>
            <a:ext cx="4580015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2275" y="332582"/>
            <a:ext cx="3006725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5842000" y="7010400"/>
            <a:ext cx="1519237" cy="17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dirty="0">
                <a:solidFill>
                  <a:srgbClr val="000000"/>
                </a:solidFill>
                <a:latin typeface="Arial" pitchFamily="1" charset="0"/>
              </a:rPr>
              <a:t>Photos by nutmeg66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636000" cy="2057400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</a:pPr>
            <a:r>
              <a:rPr lang="en-US" sz="490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Kingdom </a:t>
            </a:r>
            <a:r>
              <a:rPr lang="en-US" sz="490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Plantae/Plants</a:t>
            </a:r>
            <a:endParaRPr lang="en-US" sz="4900" dirty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5600" y="2362200"/>
            <a:ext cx="9042400" cy="4411663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Producer: Autotrophic</a:t>
            </a:r>
          </a:p>
          <a:p>
            <a:pPr eaLnBrk="1" hangingPunct="1"/>
            <a:r>
              <a:rPr lang="en-US" sz="4000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# of cells: Multicellular</a:t>
            </a:r>
          </a:p>
          <a:p>
            <a:pPr eaLnBrk="1" hangingPunct="1"/>
            <a:r>
              <a:rPr lang="en-US" sz="4000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Yes: Eukaryotic</a:t>
            </a:r>
          </a:p>
          <a:p>
            <a:pPr eaLnBrk="1" hangingPunct="1"/>
            <a:r>
              <a:rPr lang="en-US" sz="4000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Cannot move: Sessile (immobile)</a:t>
            </a:r>
          </a:p>
        </p:txBody>
      </p:sp>
      <p:pic>
        <p:nvPicPr>
          <p:cNvPr id="3789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5400" y="5105400"/>
            <a:ext cx="59420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7410450" y="7246938"/>
            <a:ext cx="109696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>
                <a:solidFill>
                  <a:srgbClr val="000000"/>
                </a:solidFill>
                <a:latin typeface="Arial" pitchFamily="1" charset="0"/>
              </a:rPr>
              <a:t>Photo by hira3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eaLnBrk="1" hangingPunct="1">
              <a:lnSpc>
                <a:spcPct val="95000"/>
              </a:lnSpc>
            </a:pPr>
            <a:r>
              <a:rPr lang="en-US" sz="490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Kingdom </a:t>
            </a:r>
            <a:r>
              <a:rPr lang="en-US" sz="490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Animalia/Animals</a:t>
            </a:r>
            <a:endParaRPr lang="en-US" sz="4900" dirty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Consumer: </a:t>
            </a:r>
            <a:r>
              <a:rPr lang="en-US" sz="4400" dirty="0" err="1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Heterotropic</a:t>
            </a:r>
            <a:endParaRPr lang="en-US" sz="4400" dirty="0" smtClean="0">
              <a:solidFill>
                <a:schemeClr val="bg1"/>
              </a:solidFill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/>
            <a:r>
              <a:rPr lang="en-US" sz="4400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# of cells: Multicellular</a:t>
            </a:r>
          </a:p>
          <a:p>
            <a:pPr eaLnBrk="1" hangingPunct="1"/>
            <a:r>
              <a:rPr lang="en-US" sz="4400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Yes: </a:t>
            </a:r>
            <a:r>
              <a:rPr lang="en-US" sz="4400" dirty="0" err="1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Eukakryotic</a:t>
            </a:r>
            <a:endParaRPr lang="en-US" sz="4400" dirty="0" smtClean="0">
              <a:solidFill>
                <a:schemeClr val="bg1"/>
              </a:solidFill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/>
            <a:r>
              <a:rPr lang="en-US" sz="4400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Can move: Mobile</a:t>
            </a:r>
          </a:p>
          <a:p>
            <a:pPr eaLnBrk="1" hangingPunct="1"/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6902450" y="7378700"/>
            <a:ext cx="19431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>
                <a:solidFill>
                  <a:srgbClr val="000000"/>
                </a:solidFill>
                <a:latin typeface="Arial" pitchFamily="1" charset="0"/>
              </a:rPr>
              <a:t>Photo by Eduardo Amorim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7748588" y="304800"/>
            <a:ext cx="2112962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>
                <a:solidFill>
                  <a:srgbClr val="000000"/>
                </a:solidFill>
                <a:latin typeface="Arial" pitchFamily="1" charset="0"/>
              </a:rPr>
              <a:t>Photo by Tambako the Jaguar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550" y="793109"/>
            <a:ext cx="1244853" cy="12448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450" y="2316721"/>
            <a:ext cx="2763100" cy="19291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975" y="4188318"/>
            <a:ext cx="2343150" cy="1952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50" y="5514838"/>
            <a:ext cx="2514600" cy="1819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713" y="4283967"/>
            <a:ext cx="2047875" cy="1257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150" y="6109212"/>
            <a:ext cx="1930400" cy="144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797" y="5544387"/>
            <a:ext cx="3532341" cy="19286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63" y="5406922"/>
            <a:ext cx="1690733" cy="11017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4" y="6598854"/>
            <a:ext cx="1723965" cy="97034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914400"/>
            <a:ext cx="9664700" cy="9144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300" dirty="0" smtClean="0">
                <a:solidFill>
                  <a:srgbClr val="00000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             </a:t>
            </a:r>
            <a:r>
              <a:rPr lang="en-US" sz="430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Three Domain System</a:t>
            </a:r>
            <a:r>
              <a:rPr lang="en-US" sz="4300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 </a:t>
            </a:r>
            <a:r>
              <a:rPr lang="en-US" sz="4300" dirty="0" smtClean="0">
                <a:solidFill>
                  <a:srgbClr val="00000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   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584200" y="2057400"/>
            <a:ext cx="9229725" cy="5257800"/>
          </a:xfrm>
        </p:spPr>
        <p:txBody>
          <a:bodyPr lIns="0" tIns="0" rIns="0" bIns="0">
            <a:normAutofit/>
          </a:bodyPr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3600" dirty="0" smtClean="0">
              <a:solidFill>
                <a:schemeClr val="bg1"/>
              </a:solidFill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3600" dirty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Domain </a:t>
            </a:r>
            <a:r>
              <a:rPr lang="en-US" sz="3600" dirty="0" err="1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Eukarya</a:t>
            </a:r>
            <a:r>
              <a:rPr lang="en-US" sz="3600" dirty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- includes organisms composed of eukaryotic cells (plants, animals, fungi, </a:t>
            </a:r>
            <a:r>
              <a:rPr lang="en-US" sz="3600" dirty="0" err="1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protists</a:t>
            </a:r>
            <a:r>
              <a:rPr lang="en-US" sz="3600" dirty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)</a:t>
            </a: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3600" dirty="0">
              <a:solidFill>
                <a:schemeClr val="bg1"/>
              </a:solidFill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3600" dirty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Domain Bacteria - includes all prokaryotic cells, Kingdom </a:t>
            </a:r>
            <a:r>
              <a:rPr lang="en-US" sz="3600" dirty="0" err="1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Eubacteria</a:t>
            </a:r>
            <a:endParaRPr lang="en-US" sz="3600" dirty="0">
              <a:solidFill>
                <a:schemeClr val="bg1"/>
              </a:solidFill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3600" dirty="0">
              <a:solidFill>
                <a:schemeClr val="bg1"/>
              </a:solidFill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3600" dirty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Domain </a:t>
            </a:r>
            <a:r>
              <a:rPr lang="en-US" sz="3600" dirty="0" err="1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Archaea</a:t>
            </a:r>
            <a:r>
              <a:rPr lang="en-US" sz="3600" dirty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- includes only "ancient" bacteria, </a:t>
            </a:r>
            <a:r>
              <a:rPr lang="en-US" sz="3600" dirty="0" err="1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Archaebacteria</a:t>
            </a:r>
            <a:endParaRPr lang="en-US" sz="3600" dirty="0">
              <a:solidFill>
                <a:schemeClr val="bg1"/>
              </a:solidFill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609599"/>
            <a:ext cx="4038142" cy="25288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00" y="609600"/>
            <a:ext cx="4500562" cy="25288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800" y="3733800"/>
            <a:ext cx="4667250" cy="34824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2371" y="4043882"/>
            <a:ext cx="4241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Cougars, Mountain Lions, Pumas and Panthers are all the same cat (Puma </a:t>
            </a:r>
            <a:r>
              <a:rPr lang="en-US" sz="36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concolor</a:t>
            </a:r>
            <a:r>
              <a:rPr lang="en-US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).  </a:t>
            </a:r>
            <a:endParaRPr lang="en-US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702389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eaLnBrk="1" hangingPunct="1">
              <a:lnSpc>
                <a:spcPct val="95000"/>
              </a:lnSpc>
            </a:pPr>
            <a:r>
              <a:rPr lang="en-US" sz="490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Consider this………..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Are all “Grey Wolves” gray?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Are all “Black Bears” black?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Which is more venomous – a water moccasin or a cottonmouth?</a:t>
            </a:r>
          </a:p>
          <a:p>
            <a:pPr eaLnBrk="1" hangingPunct="1">
              <a:buFontTx/>
              <a:buNone/>
            </a:pPr>
            <a:endParaRPr lang="en-US" smtClean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/>
            <a:endParaRPr lang="en-US" smtClean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6000" y="381000"/>
            <a:ext cx="2347913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CLASSIFICATION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 smtClean="0">
                <a:solidFill>
                  <a:schemeClr val="bg1"/>
                </a:solidFill>
                <a:latin typeface="Arial"/>
                <a:cs typeface="Arial"/>
              </a:rPr>
              <a:t>Carolus</a:t>
            </a:r>
            <a:r>
              <a:rPr lang="en-US" sz="6000" dirty="0" smtClean="0">
                <a:solidFill>
                  <a:schemeClr val="bg1"/>
                </a:solidFill>
                <a:latin typeface="Arial"/>
                <a:cs typeface="Arial"/>
              </a:rPr>
              <a:t> Linnaeus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latin typeface="Arial"/>
                <a:cs typeface="Arial"/>
              </a:rPr>
              <a:t>Used </a:t>
            </a:r>
            <a:r>
              <a:rPr lang="en-US" sz="3200" u="sng" dirty="0" smtClean="0">
                <a:solidFill>
                  <a:schemeClr val="bg1"/>
                </a:solidFill>
                <a:latin typeface="Arial"/>
                <a:cs typeface="Arial"/>
              </a:rPr>
              <a:t>Greek and Latin names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latin typeface="Arial"/>
                <a:cs typeface="Arial"/>
              </a:rPr>
              <a:t>Created</a:t>
            </a:r>
            <a:r>
              <a:rPr lang="en-US" sz="3200" baseline="0" dirty="0" smtClean="0">
                <a:solidFill>
                  <a:schemeClr val="bg1"/>
                </a:solidFill>
                <a:latin typeface="Arial"/>
                <a:cs typeface="Arial"/>
              </a:rPr>
              <a:t> a system where we place all organisms into a few </a:t>
            </a:r>
            <a:r>
              <a:rPr lang="en-US" sz="3200" u="sng" baseline="0" dirty="0" smtClean="0">
                <a:solidFill>
                  <a:schemeClr val="bg1"/>
                </a:solidFill>
                <a:latin typeface="Arial"/>
                <a:cs typeface="Arial"/>
              </a:rPr>
              <a:t>large groups called kingdoms</a:t>
            </a:r>
          </a:p>
          <a:p>
            <a:pPr lvl="1"/>
            <a:r>
              <a:rPr lang="en-US" sz="3200" baseline="0" dirty="0" smtClean="0">
                <a:solidFill>
                  <a:schemeClr val="bg1"/>
                </a:solidFill>
                <a:latin typeface="Arial"/>
                <a:cs typeface="Arial"/>
              </a:rPr>
              <a:t>Those groups are further divided into smaller groups</a:t>
            </a:r>
            <a:endParaRPr lang="en-US"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8636000" cy="1109366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</a:pPr>
            <a:r>
              <a:rPr lang="en-US" sz="490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Grouping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762000" y="2286000"/>
            <a:ext cx="4241800" cy="48006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Kingdom</a:t>
            </a:r>
          </a:p>
          <a:p>
            <a:pPr eaLnBrk="1" hangingPunct="1"/>
            <a:r>
              <a:rPr lang="en-US" sz="4000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Phylum</a:t>
            </a:r>
          </a:p>
          <a:p>
            <a:pPr eaLnBrk="1" hangingPunct="1"/>
            <a:r>
              <a:rPr lang="en-US" sz="4000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Class</a:t>
            </a:r>
          </a:p>
          <a:p>
            <a:pPr eaLnBrk="1" hangingPunct="1"/>
            <a:r>
              <a:rPr lang="en-US" sz="4000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Order</a:t>
            </a:r>
          </a:p>
          <a:p>
            <a:pPr eaLnBrk="1" hangingPunct="1"/>
            <a:r>
              <a:rPr lang="en-US" sz="4000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Family</a:t>
            </a:r>
          </a:p>
          <a:p>
            <a:pPr eaLnBrk="1" hangingPunct="1"/>
            <a:r>
              <a:rPr lang="en-US" sz="4000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Genus</a:t>
            </a:r>
          </a:p>
          <a:p>
            <a:pPr eaLnBrk="1" hangingPunct="1"/>
            <a:r>
              <a:rPr lang="en-US" sz="4000" dirty="0" smtClean="0">
                <a:solidFill>
                  <a:schemeClr val="bg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species</a:t>
            </a:r>
          </a:p>
        </p:txBody>
      </p:sp>
      <p:sp>
        <p:nvSpPr>
          <p:cNvPr id="23556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765800" y="3467100"/>
            <a:ext cx="39751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2700" dirty="0">
                <a:latin typeface="Arial" pitchFamily="1" charset="0"/>
              </a:rPr>
              <a:t>Each group gets smaller and more specific – just think of the way you file things on your computer into folders and subfolders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2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298450" y="388938"/>
            <a:ext cx="9563100" cy="650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3800" dirty="0">
                <a:solidFill>
                  <a:schemeClr val="bg1"/>
                </a:solidFill>
                <a:latin typeface="Arial" pitchFamily="1" charset="0"/>
              </a:rPr>
              <a:t>To help you remember the list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95000"/>
              </a:lnSpc>
            </a:pPr>
            <a:endParaRPr lang="en-US" sz="3800" dirty="0">
              <a:solidFill>
                <a:srgbClr val="000000"/>
              </a:solidFill>
              <a:latin typeface="Arial" pitchFamily="1" charset="0"/>
            </a:endParaRPr>
          </a:p>
          <a:p>
            <a:pPr>
              <a:lnSpc>
                <a:spcPct val="95000"/>
              </a:lnSpc>
            </a:pPr>
            <a:r>
              <a:rPr lang="en-US" sz="3200" b="1" dirty="0">
                <a:latin typeface="Arial" pitchFamily="1" charset="0"/>
              </a:rPr>
              <a:t>KING PHILIP CAME OVER FOR GREAT SOUP</a:t>
            </a:r>
            <a:endParaRPr lang="en-US" dirty="0"/>
          </a:p>
          <a:p>
            <a:pPr>
              <a:lnSpc>
                <a:spcPct val="95000"/>
              </a:lnSpc>
            </a:pPr>
            <a:endParaRPr lang="en-US" sz="2000" dirty="0">
              <a:solidFill>
                <a:srgbClr val="000000"/>
              </a:solidFill>
              <a:latin typeface="Arial" pitchFamily="1" charset="0"/>
            </a:endParaRPr>
          </a:p>
          <a:p>
            <a:pPr>
              <a:lnSpc>
                <a:spcPct val="95000"/>
              </a:lnSpc>
            </a:pPr>
            <a:endParaRPr lang="en-US" sz="2000" dirty="0">
              <a:solidFill>
                <a:srgbClr val="000000"/>
              </a:solidFill>
              <a:latin typeface="Arial" pitchFamily="1" charset="0"/>
            </a:endParaRPr>
          </a:p>
          <a:p>
            <a:pPr>
              <a:lnSpc>
                <a:spcPct val="95000"/>
              </a:lnSpc>
            </a:pPr>
            <a:endParaRPr lang="en-US" sz="2700" dirty="0">
              <a:solidFill>
                <a:srgbClr val="000000"/>
              </a:solidFill>
              <a:latin typeface="Arial" pitchFamily="1" charset="0"/>
            </a:endParaRPr>
          </a:p>
          <a:p>
            <a:pPr>
              <a:lnSpc>
                <a:spcPct val="95000"/>
              </a:lnSpc>
            </a:pPr>
            <a:endParaRPr lang="en-US" sz="2700" dirty="0">
              <a:solidFill>
                <a:srgbClr val="000000"/>
              </a:solidFill>
              <a:latin typeface="Arial" pitchFamily="1" charset="0"/>
            </a:endParaRPr>
          </a:p>
          <a:p>
            <a:pPr>
              <a:lnSpc>
                <a:spcPct val="95000"/>
              </a:lnSpc>
            </a:pPr>
            <a:endParaRPr lang="en-US" sz="2700" dirty="0">
              <a:solidFill>
                <a:srgbClr val="000000"/>
              </a:solidFill>
              <a:latin typeface="Arial" pitchFamily="1" charset="0"/>
            </a:endParaRPr>
          </a:p>
          <a:p>
            <a:pPr>
              <a:lnSpc>
                <a:spcPct val="95000"/>
              </a:lnSpc>
            </a:pPr>
            <a:endParaRPr lang="en-US" sz="2700" dirty="0">
              <a:solidFill>
                <a:srgbClr val="000000"/>
              </a:solidFill>
              <a:latin typeface="Arial" pitchFamily="1" charset="0"/>
            </a:endParaRPr>
          </a:p>
          <a:p>
            <a:pPr>
              <a:lnSpc>
                <a:spcPct val="95000"/>
              </a:lnSpc>
            </a:pPr>
            <a:endParaRPr lang="en-US" sz="2700" dirty="0">
              <a:solidFill>
                <a:srgbClr val="000000"/>
              </a:solidFill>
              <a:latin typeface="Arial" pitchFamily="1" charset="0"/>
            </a:endParaRPr>
          </a:p>
          <a:p>
            <a:pPr>
              <a:lnSpc>
                <a:spcPct val="95000"/>
              </a:lnSpc>
            </a:pPr>
            <a:endParaRPr lang="en-US" sz="2700" dirty="0">
              <a:solidFill>
                <a:srgbClr val="000000"/>
              </a:solidFill>
              <a:latin typeface="Arial" pitchFamily="1" charset="0"/>
            </a:endParaRPr>
          </a:p>
          <a:p>
            <a:pPr>
              <a:lnSpc>
                <a:spcPct val="95000"/>
              </a:lnSpc>
            </a:pPr>
            <a:endParaRPr lang="en-US" sz="2700" dirty="0">
              <a:solidFill>
                <a:srgbClr val="000000"/>
              </a:solidFill>
              <a:latin typeface="Arial" pitchFamily="1" charset="0"/>
            </a:endParaRPr>
          </a:p>
          <a:p>
            <a:pPr>
              <a:lnSpc>
                <a:spcPct val="95000"/>
              </a:lnSpc>
            </a:pPr>
            <a:endParaRPr lang="en-US" sz="2700" dirty="0">
              <a:solidFill>
                <a:srgbClr val="000000"/>
              </a:solidFill>
              <a:latin typeface="Arial" pitchFamily="1" charset="0"/>
            </a:endParaRPr>
          </a:p>
          <a:p>
            <a:pPr>
              <a:lnSpc>
                <a:spcPct val="95000"/>
              </a:lnSpc>
            </a:pPr>
            <a:endParaRPr lang="en-US" sz="2700" dirty="0">
              <a:solidFill>
                <a:srgbClr val="000000"/>
              </a:solidFill>
              <a:latin typeface="Arial" pitchFamily="1" charset="0"/>
            </a:endParaRPr>
          </a:p>
          <a:p>
            <a:pPr>
              <a:lnSpc>
                <a:spcPct val="95000"/>
              </a:lnSpc>
            </a:pPr>
            <a:endParaRPr lang="en-US" sz="2700" dirty="0">
              <a:solidFill>
                <a:srgbClr val="000000"/>
              </a:solidFill>
              <a:latin typeface="Arial" pitchFamily="1" charset="0"/>
            </a:endParaRPr>
          </a:p>
          <a:p>
            <a:pPr>
              <a:lnSpc>
                <a:spcPct val="95000"/>
              </a:lnSpc>
            </a:pPr>
            <a:r>
              <a:rPr lang="en-US" sz="2700" dirty="0">
                <a:solidFill>
                  <a:srgbClr val="000000"/>
                </a:solidFill>
                <a:latin typeface="Arial" pitchFamily="1" charset="0"/>
              </a:rPr>
              <a:t>Kingdom, Phylum, Class, Order, Family, Genus, Species</a:t>
            </a:r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8138" y="2878138"/>
            <a:ext cx="5208587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7738" y="2133600"/>
            <a:ext cx="2551113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203200" y="1905000"/>
            <a:ext cx="7543800" cy="578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4400" dirty="0">
                <a:solidFill>
                  <a:schemeClr val="bg1"/>
                </a:solidFill>
                <a:latin typeface="Arial" pitchFamily="1" charset="0"/>
              </a:rPr>
              <a:t>To help you remember the list</a:t>
            </a:r>
            <a:endParaRPr lang="en-US" sz="4400" dirty="0">
              <a:solidFill>
                <a:schemeClr val="bg1"/>
              </a:solidFill>
            </a:endParaRPr>
          </a:p>
          <a:p>
            <a:pPr>
              <a:lnSpc>
                <a:spcPct val="95000"/>
              </a:lnSpc>
            </a:pPr>
            <a:endParaRPr lang="en-US" sz="4400" dirty="0">
              <a:solidFill>
                <a:srgbClr val="000000"/>
              </a:solidFill>
              <a:latin typeface="Arial" pitchFamily="1" charset="0"/>
            </a:endParaRPr>
          </a:p>
          <a:p>
            <a:pPr>
              <a:lnSpc>
                <a:spcPct val="95000"/>
              </a:lnSpc>
            </a:pPr>
            <a:r>
              <a:rPr lang="en-US" sz="4400" b="1" dirty="0">
                <a:solidFill>
                  <a:srgbClr val="C00000"/>
                </a:solidFill>
                <a:latin typeface="Arial" pitchFamily="1" charset="0"/>
              </a:rPr>
              <a:t>KINGS PLAY CHESS ON FINE GRAIN SAND</a:t>
            </a:r>
            <a:endParaRPr lang="en-US" sz="4400" dirty="0">
              <a:solidFill>
                <a:srgbClr val="000000"/>
              </a:solidFill>
              <a:latin typeface="Arial" pitchFamily="1" charset="0"/>
            </a:endParaRPr>
          </a:p>
          <a:p>
            <a:pPr>
              <a:lnSpc>
                <a:spcPct val="95000"/>
              </a:lnSpc>
            </a:pPr>
            <a:endParaRPr lang="en-US" sz="4400" dirty="0">
              <a:solidFill>
                <a:srgbClr val="000000"/>
              </a:solidFill>
              <a:latin typeface="Arial" pitchFamily="1" charset="0"/>
            </a:endParaRPr>
          </a:p>
          <a:p>
            <a:pPr>
              <a:lnSpc>
                <a:spcPct val="95000"/>
              </a:lnSpc>
            </a:pPr>
            <a:endParaRPr lang="en-US" sz="4400" dirty="0">
              <a:solidFill>
                <a:srgbClr val="000000"/>
              </a:solidFill>
              <a:latin typeface="Arial" pitchFamily="1" charset="0"/>
            </a:endParaRPr>
          </a:p>
          <a:p>
            <a:pPr>
              <a:lnSpc>
                <a:spcPct val="95000"/>
              </a:lnSpc>
            </a:pPr>
            <a:r>
              <a:rPr lang="en-US" sz="4400" dirty="0">
                <a:solidFill>
                  <a:schemeClr val="bg1"/>
                </a:solidFill>
                <a:latin typeface="Arial" pitchFamily="1" charset="0"/>
              </a:rPr>
              <a:t>Kingdom, Phylum, Class, Order, Family, Genus, Species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4213" y="381000"/>
            <a:ext cx="6251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1447</TotalTime>
  <Words>636</Words>
  <Application>Microsoft Office PowerPoint</Application>
  <PresentationFormat>Custom</PresentationFormat>
  <Paragraphs>205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ＭＳ Ｐゴシック</vt:lpstr>
      <vt:lpstr>Arial</vt:lpstr>
      <vt:lpstr>Calibri</vt:lpstr>
      <vt:lpstr>Comic Sans MS</vt:lpstr>
      <vt:lpstr>Courier New</vt:lpstr>
      <vt:lpstr>Times New Roman</vt:lpstr>
      <vt:lpstr>Trebuchet MS</vt:lpstr>
      <vt:lpstr>Berlin</vt:lpstr>
      <vt:lpstr>TAXONOMY</vt:lpstr>
      <vt:lpstr>PowerPoint Presentation</vt:lpstr>
      <vt:lpstr>PowerPoint Presentation</vt:lpstr>
      <vt:lpstr>Consider this………..</vt:lpstr>
      <vt:lpstr>CLASSIFICATION</vt:lpstr>
      <vt:lpstr>Grouping</vt:lpstr>
      <vt:lpstr>PowerPoint Presentation</vt:lpstr>
      <vt:lpstr>PowerPoint Presentation</vt:lpstr>
      <vt:lpstr>PowerPoint Presentation</vt:lpstr>
      <vt:lpstr>WHICH ARE MORE CLOSELY RELATED?</vt:lpstr>
      <vt:lpstr>WHICH ARE MORE CLOSELY RELATED?</vt:lpstr>
      <vt:lpstr>Humans</vt:lpstr>
      <vt:lpstr>PowerPoint Presentation</vt:lpstr>
      <vt:lpstr>PowerPoint Presentation</vt:lpstr>
      <vt:lpstr>More on Naming..</vt:lpstr>
      <vt:lpstr>      What is a species?</vt:lpstr>
      <vt:lpstr>                    HYBRID</vt:lpstr>
      <vt:lpstr>The Kingdoms</vt:lpstr>
      <vt:lpstr>Kingdom Eubacteria &amp; Kingdom Archaebacteria (Monera)</vt:lpstr>
      <vt:lpstr>Kingdom Protista/Protist</vt:lpstr>
      <vt:lpstr>Kingdom Fungi</vt:lpstr>
      <vt:lpstr>Kingdom Plantae/Plants</vt:lpstr>
      <vt:lpstr>Kingdom Animalia/Animals</vt:lpstr>
      <vt:lpstr>              Three Domain System    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Amanda Harward</cp:lastModifiedBy>
  <cp:revision>19</cp:revision>
  <dcterms:created xsi:type="dcterms:W3CDTF">2012-04-11T14:08:31Z</dcterms:created>
  <dcterms:modified xsi:type="dcterms:W3CDTF">2017-03-23T03:39:44Z</dcterms:modified>
</cp:coreProperties>
</file>