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2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26,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Introns, Exons and 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segments of nucleotides that have no coding information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423" y="3142222"/>
            <a:ext cx="4778022" cy="289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3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portions of a gene that are translated (expressed) into proteins.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44" y="3337226"/>
            <a:ext cx="4281311" cy="263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6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transcription, introns are cut out by </a:t>
            </a:r>
            <a:r>
              <a:rPr lang="en-US" dirty="0" err="1" smtClean="0"/>
              <a:t>spliceosomes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exons are stitched back together by the </a:t>
            </a:r>
            <a:r>
              <a:rPr lang="en-US" dirty="0" err="1" smtClean="0"/>
              <a:t>spliceosomes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exons make a smaller mRNA molecule that is then translated.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22" y="4731710"/>
            <a:ext cx="8438445" cy="228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1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changing of the structure of a gene.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Gametes mutation are passed to offspring of the affected individual, but mutations in body cells affect only the individual in which they occur.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8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nucleotide changes.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65" y="3052776"/>
            <a:ext cx="5323523" cy="2455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12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of a gene are lost, often during meiosis.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978" y="3076222"/>
            <a:ext cx="5006256" cy="2883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130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sizable length of DNA is inserted into a gene.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964" y="3273778"/>
            <a:ext cx="5322147" cy="27956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920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mutation that causes a gene to be read in the wrong three-nucleotide sequence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231" y="3653592"/>
            <a:ext cx="5600003" cy="217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52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17</TotalTime>
  <Words>152</Words>
  <Application>Microsoft Macintosh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Introns, Exons and Mutations</vt:lpstr>
      <vt:lpstr>Introns</vt:lpstr>
      <vt:lpstr>Exons</vt:lpstr>
      <vt:lpstr>How is works</vt:lpstr>
      <vt:lpstr>Mutations</vt:lpstr>
      <vt:lpstr>Point Mutation</vt:lpstr>
      <vt:lpstr>Deletion Mutation</vt:lpstr>
      <vt:lpstr>Insertion Mutation</vt:lpstr>
      <vt:lpstr>Frameshift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Introns, Exons and Mutations</dc:title>
  <dc:creator>Teacher ICSD</dc:creator>
  <cp:lastModifiedBy>Teacher ICSD</cp:lastModifiedBy>
  <cp:revision>2</cp:revision>
  <dcterms:created xsi:type="dcterms:W3CDTF">2016-02-26T21:52:27Z</dcterms:created>
  <dcterms:modified xsi:type="dcterms:W3CDTF">2016-02-26T22:10:15Z</dcterms:modified>
</cp:coreProperties>
</file>